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6"/>
  </p:sldMasterIdLst>
  <p:notesMasterIdLst>
    <p:notesMasterId r:id="rId23"/>
  </p:notesMasterIdLst>
  <p:handoutMasterIdLst>
    <p:handoutMasterId r:id="rId24"/>
  </p:handoutMasterIdLst>
  <p:sldIdLst>
    <p:sldId id="320" r:id="rId17"/>
    <p:sldId id="322" r:id="rId18"/>
    <p:sldId id="318" r:id="rId19"/>
    <p:sldId id="321" r:id="rId20"/>
    <p:sldId id="317" r:id="rId21"/>
    <p:sldId id="305" r:id="rId22"/>
  </p:sldIdLst>
  <p:sldSz cx="12192000" cy="6858000"/>
  <p:notesSz cx="6794500" cy="9931400"/>
  <p:embeddedFontLst>
    <p:embeddedFont>
      <p:font typeface="Adelle BS Office" panose="02000503060000020004" pitchFamily="2"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93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36B3B6-32CA-420B-BA9D-BA91B70702C2}" v="18" dt="2024-02-19T06:08:53.855"/>
  </p1510:revLst>
</p1510:revInfo>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551" autoAdjust="0"/>
  </p:normalViewPr>
  <p:slideViewPr>
    <p:cSldViewPr snapToGrid="0" showGuides="1">
      <p:cViewPr varScale="1">
        <p:scale>
          <a:sx n="63" d="100"/>
          <a:sy n="63" d="100"/>
        </p:scale>
        <p:origin x="728" y="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p:scale>
          <a:sx n="98" d="100"/>
          <a:sy n="98" d="100"/>
        </p:scale>
        <p:origin x="2508" y="-12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slide" Target="slides/slide2.xml"/><Relationship Id="rId26"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slide" Target="slides/slide5.xml"/><Relationship Id="rId34" Type="http://schemas.microsoft.com/office/2015/10/relationships/revisionInfo" Target="revisionInfo.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1.xml"/><Relationship Id="rId25" Type="http://schemas.openxmlformats.org/officeDocument/2006/relationships/font" Target="fonts/font1.fntdata"/><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Master" Target="slideMasters/slideMaster1.xml"/><Relationship Id="rId20" Type="http://schemas.openxmlformats.org/officeDocument/2006/relationships/slide" Target="slides/slide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handoutMaster" Target="handoutMasters/handoutMaster1.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notesMaster" Target="notesMasters/notesMaster1.xml"/><Relationship Id="rId28" Type="http://schemas.openxmlformats.org/officeDocument/2006/relationships/font" Target="fonts/font4.fntdata"/><Relationship Id="rId10" Type="http://schemas.openxmlformats.org/officeDocument/2006/relationships/customXml" Target="../customXml/item10.xml"/><Relationship Id="rId19" Type="http://schemas.openxmlformats.org/officeDocument/2006/relationships/slide" Target="slides/slide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6.xml"/><Relationship Id="rId27" Type="http://schemas.openxmlformats.org/officeDocument/2006/relationships/font" Target="fonts/font3.fntdata"/><Relationship Id="rId30" Type="http://schemas.openxmlformats.org/officeDocument/2006/relationships/viewProps" Target="viewProps.xml"/><Relationship Id="rId8" Type="http://schemas.openxmlformats.org/officeDocument/2006/relationships/customXml" Target="../customXml/item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hi Yeasmin" userId="1e48bf19-828b-442a-bde3-378cf4d104e4" providerId="ADAL" clId="{FC4F9D94-5682-4AC9-971F-ACE717C1DCB2}"/>
    <pc:docChg chg="undo custSel modSld">
      <pc:chgData name="Akhi Yeasmin" userId="1e48bf19-828b-442a-bde3-378cf4d104e4" providerId="ADAL" clId="{FC4F9D94-5682-4AC9-971F-ACE717C1DCB2}" dt="2023-09-27T09:12:39.458" v="1611" actId="14100"/>
      <pc:docMkLst>
        <pc:docMk/>
      </pc:docMkLst>
      <pc:sldChg chg="modSp mod">
        <pc:chgData name="Akhi Yeasmin" userId="1e48bf19-828b-442a-bde3-378cf4d104e4" providerId="ADAL" clId="{FC4F9D94-5682-4AC9-971F-ACE717C1DCB2}" dt="2023-09-27T09:05:38.984" v="1532" actId="14100"/>
        <pc:sldMkLst>
          <pc:docMk/>
          <pc:sldMk cId="155207408" sldId="258"/>
        </pc:sldMkLst>
        <pc:graphicFrameChg chg="mod modGraphic">
          <ac:chgData name="Akhi Yeasmin" userId="1e48bf19-828b-442a-bde3-378cf4d104e4" providerId="ADAL" clId="{FC4F9D94-5682-4AC9-971F-ACE717C1DCB2}" dt="2023-09-27T09:05:38.984" v="1532" actId="14100"/>
          <ac:graphicFrameMkLst>
            <pc:docMk/>
            <pc:sldMk cId="155207408" sldId="258"/>
            <ac:graphicFrameMk id="7" creationId="{BADFBE21-3022-3B40-B315-2C6987D7790E}"/>
          </ac:graphicFrameMkLst>
        </pc:graphicFrameChg>
      </pc:sldChg>
      <pc:sldChg chg="modSp mod">
        <pc:chgData name="Akhi Yeasmin" userId="1e48bf19-828b-442a-bde3-378cf4d104e4" providerId="ADAL" clId="{FC4F9D94-5682-4AC9-971F-ACE717C1DCB2}" dt="2023-09-15T09:32:31.960" v="44" actId="20577"/>
        <pc:sldMkLst>
          <pc:docMk/>
          <pc:sldMk cId="973855008" sldId="261"/>
        </pc:sldMkLst>
        <pc:graphicFrameChg chg="modGraphic">
          <ac:chgData name="Akhi Yeasmin" userId="1e48bf19-828b-442a-bde3-378cf4d104e4" providerId="ADAL" clId="{FC4F9D94-5682-4AC9-971F-ACE717C1DCB2}" dt="2023-09-15T09:32:31.960" v="44" actId="20577"/>
          <ac:graphicFrameMkLst>
            <pc:docMk/>
            <pc:sldMk cId="973855008" sldId="261"/>
            <ac:graphicFrameMk id="13" creationId="{5D796B56-B13F-614E-B54E-160636DC5FF0}"/>
          </ac:graphicFrameMkLst>
        </pc:graphicFrameChg>
      </pc:sldChg>
      <pc:sldChg chg="addSp delSp modSp mod">
        <pc:chgData name="Akhi Yeasmin" userId="1e48bf19-828b-442a-bde3-378cf4d104e4" providerId="ADAL" clId="{FC4F9D94-5682-4AC9-971F-ACE717C1DCB2}" dt="2023-09-27T09:12:30.335" v="1609" actId="1076"/>
        <pc:sldMkLst>
          <pc:docMk/>
          <pc:sldMk cId="675765699" sldId="626"/>
        </pc:sldMkLst>
        <pc:spChg chg="add mod">
          <ac:chgData name="Akhi Yeasmin" userId="1e48bf19-828b-442a-bde3-378cf4d104e4" providerId="ADAL" clId="{FC4F9D94-5682-4AC9-971F-ACE717C1DCB2}" dt="2023-09-27T09:12:30.335" v="1609" actId="1076"/>
          <ac:spMkLst>
            <pc:docMk/>
            <pc:sldMk cId="675765699" sldId="626"/>
            <ac:spMk id="2" creationId="{28FDCC32-B771-422C-A413-D08482ABC9D5}"/>
          </ac:spMkLst>
        </pc:spChg>
        <pc:spChg chg="del mod">
          <ac:chgData name="Akhi Yeasmin" userId="1e48bf19-828b-442a-bde3-378cf4d104e4" providerId="ADAL" clId="{FC4F9D94-5682-4AC9-971F-ACE717C1DCB2}" dt="2023-09-27T09:12:14.618" v="1606"/>
          <ac:spMkLst>
            <pc:docMk/>
            <pc:sldMk cId="675765699" sldId="626"/>
            <ac:spMk id="3" creationId="{F4B14E06-E466-C192-B131-81206F9D36C3}"/>
          </ac:spMkLst>
        </pc:spChg>
        <pc:spChg chg="mod">
          <ac:chgData name="Akhi Yeasmin" userId="1e48bf19-828b-442a-bde3-378cf4d104e4" providerId="ADAL" clId="{FC4F9D94-5682-4AC9-971F-ACE717C1DCB2}" dt="2023-09-27T09:06:29.226" v="1534" actId="1076"/>
          <ac:spMkLst>
            <pc:docMk/>
            <pc:sldMk cId="675765699" sldId="626"/>
            <ac:spMk id="9" creationId="{3B2B58AC-2B7E-4DE9-B38D-F62927FDCEDC}"/>
          </ac:spMkLst>
        </pc:spChg>
        <pc:graphicFrameChg chg="mod modGraphic">
          <ac:chgData name="Akhi Yeasmin" userId="1e48bf19-828b-442a-bde3-378cf4d104e4" providerId="ADAL" clId="{FC4F9D94-5682-4AC9-971F-ACE717C1DCB2}" dt="2023-09-27T09:11:47.864" v="1603" actId="20577"/>
          <ac:graphicFrameMkLst>
            <pc:docMk/>
            <pc:sldMk cId="675765699" sldId="626"/>
            <ac:graphicFrameMk id="7" creationId="{BADFBE21-3022-3B40-B315-2C6987D7790E}"/>
          </ac:graphicFrameMkLst>
        </pc:graphicFrameChg>
      </pc:sldChg>
      <pc:sldChg chg="addSp modSp mod">
        <pc:chgData name="Akhi Yeasmin" userId="1e48bf19-828b-442a-bde3-378cf4d104e4" providerId="ADAL" clId="{FC4F9D94-5682-4AC9-971F-ACE717C1DCB2}" dt="2023-09-27T09:12:39.458" v="1611" actId="14100"/>
        <pc:sldMkLst>
          <pc:docMk/>
          <pc:sldMk cId="268156353" sldId="628"/>
        </pc:sldMkLst>
        <pc:spChg chg="add mod">
          <ac:chgData name="Akhi Yeasmin" userId="1e48bf19-828b-442a-bde3-378cf4d104e4" providerId="ADAL" clId="{FC4F9D94-5682-4AC9-971F-ACE717C1DCB2}" dt="2023-09-27T09:12:39.458" v="1611" actId="14100"/>
          <ac:spMkLst>
            <pc:docMk/>
            <pc:sldMk cId="268156353" sldId="628"/>
            <ac:spMk id="3" creationId="{AC44A4F7-98C1-116E-8D33-C0AFC3FB4463}"/>
          </ac:spMkLst>
        </pc:spChg>
        <pc:spChg chg="mod">
          <ac:chgData name="Akhi Yeasmin" userId="1e48bf19-828b-442a-bde3-378cf4d104e4" providerId="ADAL" clId="{FC4F9D94-5682-4AC9-971F-ACE717C1DCB2}" dt="2023-09-27T09:07:49.058" v="1554" actId="14100"/>
          <ac:spMkLst>
            <pc:docMk/>
            <pc:sldMk cId="268156353" sldId="628"/>
            <ac:spMk id="9" creationId="{3B2B58AC-2B7E-4DE9-B38D-F62927FDCEDC}"/>
          </ac:spMkLst>
        </pc:spChg>
        <pc:graphicFrameChg chg="mod modGraphic">
          <ac:chgData name="Akhi Yeasmin" userId="1e48bf19-828b-442a-bde3-378cf4d104e4" providerId="ADAL" clId="{FC4F9D94-5682-4AC9-971F-ACE717C1DCB2}" dt="2023-09-27T09:07:04.917" v="1546" actId="20577"/>
          <ac:graphicFrameMkLst>
            <pc:docMk/>
            <pc:sldMk cId="268156353" sldId="628"/>
            <ac:graphicFrameMk id="7" creationId="{BADFBE21-3022-3B40-B315-2C6987D7790E}"/>
          </ac:graphicFrameMkLst>
        </pc:graphicFrameChg>
        <pc:graphicFrameChg chg="mod modGraphic">
          <ac:chgData name="Akhi Yeasmin" userId="1e48bf19-828b-442a-bde3-378cf4d104e4" providerId="ADAL" clId="{FC4F9D94-5682-4AC9-971F-ACE717C1DCB2}" dt="2023-09-27T09:07:25.859" v="1549" actId="1076"/>
          <ac:graphicFrameMkLst>
            <pc:docMk/>
            <pc:sldMk cId="268156353" sldId="628"/>
            <ac:graphicFrameMk id="12" creationId="{38B3243A-9F0C-4A26-A71F-9A90BC982E4C}"/>
          </ac:graphicFrameMkLst>
        </pc:graphicFrameChg>
      </pc:sldChg>
      <pc:sldChg chg="addSp modSp mod">
        <pc:chgData name="Akhi Yeasmin" userId="1e48bf19-828b-442a-bde3-378cf4d104e4" providerId="ADAL" clId="{FC4F9D94-5682-4AC9-971F-ACE717C1DCB2}" dt="2023-09-27T09:10:47.989" v="1576" actId="20577"/>
        <pc:sldMkLst>
          <pc:docMk/>
          <pc:sldMk cId="3733234170" sldId="629"/>
        </pc:sldMkLst>
        <pc:spChg chg="add mod">
          <ac:chgData name="Akhi Yeasmin" userId="1e48bf19-828b-442a-bde3-378cf4d104e4" providerId="ADAL" clId="{FC4F9D94-5682-4AC9-971F-ACE717C1DCB2}" dt="2023-09-27T09:00:53.893" v="1378" actId="255"/>
          <ac:spMkLst>
            <pc:docMk/>
            <pc:sldMk cId="3733234170" sldId="629"/>
            <ac:spMk id="3" creationId="{53CEBE14-1347-E181-233A-FAAE3C5BF076}"/>
          </ac:spMkLst>
        </pc:spChg>
        <pc:graphicFrameChg chg="mod modGraphic">
          <ac:chgData name="Akhi Yeasmin" userId="1e48bf19-828b-442a-bde3-378cf4d104e4" providerId="ADAL" clId="{FC4F9D94-5682-4AC9-971F-ACE717C1DCB2}" dt="2023-09-27T09:10:47.989" v="1576" actId="20577"/>
          <ac:graphicFrameMkLst>
            <pc:docMk/>
            <pc:sldMk cId="3733234170" sldId="629"/>
            <ac:graphicFrameMk id="12" creationId="{38B3243A-9F0C-4A26-A71F-9A90BC982E4C}"/>
          </ac:graphicFrameMkLst>
        </pc:graphicFrameChg>
      </pc:sldChg>
      <pc:sldChg chg="addSp modSp mod">
        <pc:chgData name="Akhi Yeasmin" userId="1e48bf19-828b-442a-bde3-378cf4d104e4" providerId="ADAL" clId="{FC4F9D94-5682-4AC9-971F-ACE717C1DCB2}" dt="2023-09-27T09:11:25.415" v="1598" actId="20577"/>
        <pc:sldMkLst>
          <pc:docMk/>
          <pc:sldMk cId="3875537818" sldId="631"/>
        </pc:sldMkLst>
        <pc:spChg chg="add mod">
          <ac:chgData name="Akhi Yeasmin" userId="1e48bf19-828b-442a-bde3-378cf4d104e4" providerId="ADAL" clId="{FC4F9D94-5682-4AC9-971F-ACE717C1DCB2}" dt="2023-09-27T09:11:15.854" v="1597" actId="14100"/>
          <ac:spMkLst>
            <pc:docMk/>
            <pc:sldMk cId="3875537818" sldId="631"/>
            <ac:spMk id="3" creationId="{FB77A837-984C-F273-4B3D-FA7FCF398DD4}"/>
          </ac:spMkLst>
        </pc:spChg>
        <pc:graphicFrameChg chg="modGraphic">
          <ac:chgData name="Akhi Yeasmin" userId="1e48bf19-828b-442a-bde3-378cf4d104e4" providerId="ADAL" clId="{FC4F9D94-5682-4AC9-971F-ACE717C1DCB2}" dt="2023-09-27T09:11:25.415" v="1598" actId="20577"/>
          <ac:graphicFrameMkLst>
            <pc:docMk/>
            <pc:sldMk cId="3875537818" sldId="631"/>
            <ac:graphicFrameMk id="7" creationId="{BADFBE21-3022-3B40-B315-2C6987D7790E}"/>
          </ac:graphicFrameMkLst>
        </pc:graphicFrameChg>
        <pc:graphicFrameChg chg="mod modGraphic">
          <ac:chgData name="Akhi Yeasmin" userId="1e48bf19-828b-442a-bde3-378cf4d104e4" providerId="ADAL" clId="{FC4F9D94-5682-4AC9-971F-ACE717C1DCB2}" dt="2023-09-27T09:11:12.061" v="1596" actId="1076"/>
          <ac:graphicFrameMkLst>
            <pc:docMk/>
            <pc:sldMk cId="3875537818" sldId="631"/>
            <ac:graphicFrameMk id="12" creationId="{38B3243A-9F0C-4A26-A71F-9A90BC982E4C}"/>
          </ac:graphicFrameMkLst>
        </pc:graphicFrameChg>
      </pc:sldChg>
    </pc:docChg>
  </pc:docChgLst>
  <pc:docChgLst>
    <pc:chgData name="Akhi Yeasmin" userId="1e48bf19-828b-442a-bde3-378cf4d104e4" providerId="ADAL" clId="{7636B3B6-32CA-420B-BA9D-BA91B70702C2}"/>
    <pc:docChg chg="undo custSel addSld delSld modSld">
      <pc:chgData name="Akhi Yeasmin" userId="1e48bf19-828b-442a-bde3-378cf4d104e4" providerId="ADAL" clId="{7636B3B6-32CA-420B-BA9D-BA91B70702C2}" dt="2024-02-19T06:29:15.046" v="589"/>
      <pc:docMkLst>
        <pc:docMk/>
      </pc:docMkLst>
      <pc:sldChg chg="add del">
        <pc:chgData name="Akhi Yeasmin" userId="1e48bf19-828b-442a-bde3-378cf4d104e4" providerId="ADAL" clId="{7636B3B6-32CA-420B-BA9D-BA91B70702C2}" dt="2024-02-19T04:57:57.480" v="114" actId="47"/>
        <pc:sldMkLst>
          <pc:docMk/>
          <pc:sldMk cId="2984911610" sldId="290"/>
        </pc:sldMkLst>
      </pc:sldChg>
      <pc:sldChg chg="add del">
        <pc:chgData name="Akhi Yeasmin" userId="1e48bf19-828b-442a-bde3-378cf4d104e4" providerId="ADAL" clId="{7636B3B6-32CA-420B-BA9D-BA91B70702C2}" dt="2024-02-19T04:58:11.472" v="119" actId="47"/>
        <pc:sldMkLst>
          <pc:docMk/>
          <pc:sldMk cId="6585187" sldId="291"/>
        </pc:sldMkLst>
      </pc:sldChg>
      <pc:sldChg chg="modSp mod">
        <pc:chgData name="Akhi Yeasmin" userId="1e48bf19-828b-442a-bde3-378cf4d104e4" providerId="ADAL" clId="{7636B3B6-32CA-420B-BA9D-BA91B70702C2}" dt="2024-02-19T04:42:58.403" v="3" actId="20577"/>
        <pc:sldMkLst>
          <pc:docMk/>
          <pc:sldMk cId="177784189" sldId="303"/>
        </pc:sldMkLst>
        <pc:spChg chg="mod">
          <ac:chgData name="Akhi Yeasmin" userId="1e48bf19-828b-442a-bde3-378cf4d104e4" providerId="ADAL" clId="{7636B3B6-32CA-420B-BA9D-BA91B70702C2}" dt="2024-02-19T04:42:58.403" v="3" actId="20577"/>
          <ac:spMkLst>
            <pc:docMk/>
            <pc:sldMk cId="177784189" sldId="303"/>
            <ac:spMk id="4" creationId="{24EDA5E9-360A-4CC3-945C-8DC3B89D4DFE}"/>
          </ac:spMkLst>
        </pc:spChg>
        <pc:spChg chg="mod">
          <ac:chgData name="Akhi Yeasmin" userId="1e48bf19-828b-442a-bde3-378cf4d104e4" providerId="ADAL" clId="{7636B3B6-32CA-420B-BA9D-BA91B70702C2}" dt="2024-02-19T04:42:50.656" v="1" actId="14100"/>
          <ac:spMkLst>
            <pc:docMk/>
            <pc:sldMk cId="177784189" sldId="303"/>
            <ac:spMk id="5" creationId="{5D5A586E-CA26-41FF-8DC5-FEA1E91B4E17}"/>
          </ac:spMkLst>
        </pc:spChg>
      </pc:sldChg>
      <pc:sldChg chg="addSp delSp modSp mod">
        <pc:chgData name="Akhi Yeasmin" userId="1e48bf19-828b-442a-bde3-378cf4d104e4" providerId="ADAL" clId="{7636B3B6-32CA-420B-BA9D-BA91B70702C2}" dt="2024-02-19T05:01:43.983" v="160" actId="1076"/>
        <pc:sldMkLst>
          <pc:docMk/>
          <pc:sldMk cId="1188210009" sldId="304"/>
        </pc:sldMkLst>
        <pc:spChg chg="del">
          <ac:chgData name="Akhi Yeasmin" userId="1e48bf19-828b-442a-bde3-378cf4d104e4" providerId="ADAL" clId="{7636B3B6-32CA-420B-BA9D-BA91B70702C2}" dt="2024-02-19T04:57:03.376" v="109" actId="478"/>
          <ac:spMkLst>
            <pc:docMk/>
            <pc:sldMk cId="1188210009" sldId="304"/>
            <ac:spMk id="5" creationId="{3CE1A94E-B5E8-378D-655E-20CADBA07335}"/>
          </ac:spMkLst>
        </pc:spChg>
        <pc:spChg chg="add del mod">
          <ac:chgData name="Akhi Yeasmin" userId="1e48bf19-828b-442a-bde3-378cf4d104e4" providerId="ADAL" clId="{7636B3B6-32CA-420B-BA9D-BA91B70702C2}" dt="2024-02-19T04:57:01.055" v="108" actId="478"/>
          <ac:spMkLst>
            <pc:docMk/>
            <pc:sldMk cId="1188210009" sldId="304"/>
            <ac:spMk id="6" creationId="{0770A833-6D4E-E743-D07B-EE02365742AF}"/>
          </ac:spMkLst>
        </pc:spChg>
        <pc:spChg chg="del">
          <ac:chgData name="Akhi Yeasmin" userId="1e48bf19-828b-442a-bde3-378cf4d104e4" providerId="ADAL" clId="{7636B3B6-32CA-420B-BA9D-BA91B70702C2}" dt="2024-02-19T04:56:58.847" v="107" actId="478"/>
          <ac:spMkLst>
            <pc:docMk/>
            <pc:sldMk cId="1188210009" sldId="304"/>
            <ac:spMk id="7" creationId="{D92015E7-F234-FEEE-E8FC-10C11A49C429}"/>
          </ac:spMkLst>
        </pc:spChg>
        <pc:spChg chg="add del">
          <ac:chgData name="Akhi Yeasmin" userId="1e48bf19-828b-442a-bde3-378cf4d104e4" providerId="ADAL" clId="{7636B3B6-32CA-420B-BA9D-BA91B70702C2}" dt="2024-02-19T04:57:46.186" v="112" actId="478"/>
          <ac:spMkLst>
            <pc:docMk/>
            <pc:sldMk cId="1188210009" sldId="304"/>
            <ac:spMk id="9" creationId="{09CAB3C6-9F97-388F-B120-04C32BF31B01}"/>
          </ac:spMkLst>
        </pc:spChg>
        <pc:spChg chg="add del mod topLvl">
          <ac:chgData name="Akhi Yeasmin" userId="1e48bf19-828b-442a-bde3-378cf4d104e4" providerId="ADAL" clId="{7636B3B6-32CA-420B-BA9D-BA91B70702C2}" dt="2024-02-19T04:59:05.570" v="129" actId="478"/>
          <ac:spMkLst>
            <pc:docMk/>
            <pc:sldMk cId="1188210009" sldId="304"/>
            <ac:spMk id="12" creationId="{8892F2C6-FFA8-0DA0-7450-18C640DFF0D0}"/>
          </ac:spMkLst>
        </pc:spChg>
        <pc:spChg chg="add mod topLvl">
          <ac:chgData name="Akhi Yeasmin" userId="1e48bf19-828b-442a-bde3-378cf4d104e4" providerId="ADAL" clId="{7636B3B6-32CA-420B-BA9D-BA91B70702C2}" dt="2024-02-19T05:01:18.414" v="155" actId="1076"/>
          <ac:spMkLst>
            <pc:docMk/>
            <pc:sldMk cId="1188210009" sldId="304"/>
            <ac:spMk id="13" creationId="{CE3BCE05-1E91-01A7-702F-BB4F12C238F0}"/>
          </ac:spMkLst>
        </pc:spChg>
        <pc:spChg chg="add mod">
          <ac:chgData name="Akhi Yeasmin" userId="1e48bf19-828b-442a-bde3-378cf4d104e4" providerId="ADAL" clId="{7636B3B6-32CA-420B-BA9D-BA91B70702C2}" dt="2024-02-19T04:57:46.818" v="113"/>
          <ac:spMkLst>
            <pc:docMk/>
            <pc:sldMk cId="1188210009" sldId="304"/>
            <ac:spMk id="14" creationId="{AAA0FB68-557B-3027-A969-FA074742545D}"/>
          </ac:spMkLst>
        </pc:spChg>
        <pc:spChg chg="add mod">
          <ac:chgData name="Akhi Yeasmin" userId="1e48bf19-828b-442a-bde3-378cf4d104e4" providerId="ADAL" clId="{7636B3B6-32CA-420B-BA9D-BA91B70702C2}" dt="2024-02-19T04:58:24.866" v="120" actId="21"/>
          <ac:spMkLst>
            <pc:docMk/>
            <pc:sldMk cId="1188210009" sldId="304"/>
            <ac:spMk id="15" creationId="{EEE52174-459A-8B35-A561-2E4EA08E2376}"/>
          </ac:spMkLst>
        </pc:spChg>
        <pc:spChg chg="add mod">
          <ac:chgData name="Akhi Yeasmin" userId="1e48bf19-828b-442a-bde3-378cf4d104e4" providerId="ADAL" clId="{7636B3B6-32CA-420B-BA9D-BA91B70702C2}" dt="2024-02-19T05:01:39.709" v="159" actId="1076"/>
          <ac:spMkLst>
            <pc:docMk/>
            <pc:sldMk cId="1188210009" sldId="304"/>
            <ac:spMk id="16" creationId="{6A85939B-5087-F24D-0E02-92AC4F9D496D}"/>
          </ac:spMkLst>
        </pc:spChg>
        <pc:spChg chg="add del mod">
          <ac:chgData name="Akhi Yeasmin" userId="1e48bf19-828b-442a-bde3-378cf4d104e4" providerId="ADAL" clId="{7636B3B6-32CA-420B-BA9D-BA91B70702C2}" dt="2024-02-19T05:00:00.609" v="139"/>
          <ac:spMkLst>
            <pc:docMk/>
            <pc:sldMk cId="1188210009" sldId="304"/>
            <ac:spMk id="17" creationId="{B2BBF6A3-ECBB-D8EF-5BC5-2822C8454FF1}"/>
          </ac:spMkLst>
        </pc:spChg>
        <pc:spChg chg="add del mod">
          <ac:chgData name="Akhi Yeasmin" userId="1e48bf19-828b-442a-bde3-378cf4d104e4" providerId="ADAL" clId="{7636B3B6-32CA-420B-BA9D-BA91B70702C2}" dt="2024-02-19T05:00:18.716" v="142" actId="478"/>
          <ac:spMkLst>
            <pc:docMk/>
            <pc:sldMk cId="1188210009" sldId="304"/>
            <ac:spMk id="18" creationId="{77AF0666-E266-2E93-601B-03C81A97CFB2}"/>
          </ac:spMkLst>
        </pc:spChg>
        <pc:spChg chg="add mod">
          <ac:chgData name="Akhi Yeasmin" userId="1e48bf19-828b-442a-bde3-378cf4d104e4" providerId="ADAL" clId="{7636B3B6-32CA-420B-BA9D-BA91B70702C2}" dt="2024-02-19T05:01:43.983" v="160" actId="1076"/>
          <ac:spMkLst>
            <pc:docMk/>
            <pc:sldMk cId="1188210009" sldId="304"/>
            <ac:spMk id="19" creationId="{9F4EDE53-CF79-8B96-5A1C-B7236F0FE859}"/>
          </ac:spMkLst>
        </pc:spChg>
        <pc:grpChg chg="add del mod">
          <ac:chgData name="Akhi Yeasmin" userId="1e48bf19-828b-442a-bde3-378cf4d104e4" providerId="ADAL" clId="{7636B3B6-32CA-420B-BA9D-BA91B70702C2}" dt="2024-02-19T04:58:36.887" v="123" actId="478"/>
          <ac:grpSpMkLst>
            <pc:docMk/>
            <pc:sldMk cId="1188210009" sldId="304"/>
            <ac:grpSpMk id="10" creationId="{4D4E4AD6-6325-EBE6-3B83-76B6423FBA1A}"/>
          </ac:grpSpMkLst>
        </pc:grpChg>
        <pc:grpChg chg="add del mod">
          <ac:chgData name="Akhi Yeasmin" userId="1e48bf19-828b-442a-bde3-378cf4d104e4" providerId="ADAL" clId="{7636B3B6-32CA-420B-BA9D-BA91B70702C2}" dt="2024-02-19T04:59:05.570" v="129" actId="478"/>
          <ac:grpSpMkLst>
            <pc:docMk/>
            <pc:sldMk cId="1188210009" sldId="304"/>
            <ac:grpSpMk id="11" creationId="{FFC030E0-4961-1BFB-E353-E22903E84521}"/>
          </ac:grpSpMkLst>
        </pc:grpChg>
      </pc:sldChg>
      <pc:sldChg chg="del">
        <pc:chgData name="Akhi Yeasmin" userId="1e48bf19-828b-442a-bde3-378cf4d104e4" providerId="ADAL" clId="{7636B3B6-32CA-420B-BA9D-BA91B70702C2}" dt="2024-02-19T05:39:52.621" v="214" actId="47"/>
        <pc:sldMkLst>
          <pc:docMk/>
          <pc:sldMk cId="256485305" sldId="307"/>
        </pc:sldMkLst>
      </pc:sldChg>
      <pc:sldChg chg="del">
        <pc:chgData name="Akhi Yeasmin" userId="1e48bf19-828b-442a-bde3-378cf4d104e4" providerId="ADAL" clId="{7636B3B6-32CA-420B-BA9D-BA91B70702C2}" dt="2024-02-19T05:02:41.510" v="164" actId="47"/>
        <pc:sldMkLst>
          <pc:docMk/>
          <pc:sldMk cId="3443360542" sldId="308"/>
        </pc:sldMkLst>
      </pc:sldChg>
      <pc:sldChg chg="del">
        <pc:chgData name="Akhi Yeasmin" userId="1e48bf19-828b-442a-bde3-378cf4d104e4" providerId="ADAL" clId="{7636B3B6-32CA-420B-BA9D-BA91B70702C2}" dt="2024-02-19T05:02:27.652" v="163" actId="47"/>
        <pc:sldMkLst>
          <pc:docMk/>
          <pc:sldMk cId="372672503" sldId="309"/>
        </pc:sldMkLst>
      </pc:sldChg>
      <pc:sldChg chg="del">
        <pc:chgData name="Akhi Yeasmin" userId="1e48bf19-828b-442a-bde3-378cf4d104e4" providerId="ADAL" clId="{7636B3B6-32CA-420B-BA9D-BA91B70702C2}" dt="2024-02-19T05:02:27.652" v="163" actId="47"/>
        <pc:sldMkLst>
          <pc:docMk/>
          <pc:sldMk cId="3380960697" sldId="310"/>
        </pc:sldMkLst>
      </pc:sldChg>
      <pc:sldChg chg="del">
        <pc:chgData name="Akhi Yeasmin" userId="1e48bf19-828b-442a-bde3-378cf4d104e4" providerId="ADAL" clId="{7636B3B6-32CA-420B-BA9D-BA91B70702C2}" dt="2024-02-19T05:39:49.693" v="213" actId="47"/>
        <pc:sldMkLst>
          <pc:docMk/>
          <pc:sldMk cId="661095472" sldId="312"/>
        </pc:sldMkLst>
      </pc:sldChg>
      <pc:sldChg chg="del">
        <pc:chgData name="Akhi Yeasmin" userId="1e48bf19-828b-442a-bde3-378cf4d104e4" providerId="ADAL" clId="{7636B3B6-32CA-420B-BA9D-BA91B70702C2}" dt="2024-02-19T05:02:16.777" v="162" actId="47"/>
        <pc:sldMkLst>
          <pc:docMk/>
          <pc:sldMk cId="885550383" sldId="313"/>
        </pc:sldMkLst>
      </pc:sldChg>
      <pc:sldChg chg="del">
        <pc:chgData name="Akhi Yeasmin" userId="1e48bf19-828b-442a-bde3-378cf4d104e4" providerId="ADAL" clId="{7636B3B6-32CA-420B-BA9D-BA91B70702C2}" dt="2024-02-19T05:02:41.510" v="164" actId="47"/>
        <pc:sldMkLst>
          <pc:docMk/>
          <pc:sldMk cId="43110199" sldId="314"/>
        </pc:sldMkLst>
      </pc:sldChg>
      <pc:sldChg chg="addSp modSp mod">
        <pc:chgData name="Akhi Yeasmin" userId="1e48bf19-828b-442a-bde3-378cf4d104e4" providerId="ADAL" clId="{7636B3B6-32CA-420B-BA9D-BA91B70702C2}" dt="2024-02-19T05:52:06.649" v="231" actId="20577"/>
        <pc:sldMkLst>
          <pc:docMk/>
          <pc:sldMk cId="3302444324" sldId="315"/>
        </pc:sldMkLst>
        <pc:spChg chg="mod">
          <ac:chgData name="Akhi Yeasmin" userId="1e48bf19-828b-442a-bde3-378cf4d104e4" providerId="ADAL" clId="{7636B3B6-32CA-420B-BA9D-BA91B70702C2}" dt="2024-02-19T04:51:04.944" v="87" actId="14100"/>
          <ac:spMkLst>
            <pc:docMk/>
            <pc:sldMk cId="3302444324" sldId="315"/>
            <ac:spMk id="4" creationId="{A017936E-50AE-0C85-2F3A-3AA1FE3CDD22}"/>
          </ac:spMkLst>
        </pc:spChg>
        <pc:spChg chg="add mod">
          <ac:chgData name="Akhi Yeasmin" userId="1e48bf19-828b-442a-bde3-378cf4d104e4" providerId="ADAL" clId="{7636B3B6-32CA-420B-BA9D-BA91B70702C2}" dt="2024-02-19T04:49:19.440" v="61" actId="255"/>
          <ac:spMkLst>
            <pc:docMk/>
            <pc:sldMk cId="3302444324" sldId="315"/>
            <ac:spMk id="5" creationId="{CD7CEC81-DADC-3653-C5CB-C0325D81C511}"/>
          </ac:spMkLst>
        </pc:spChg>
        <pc:spChg chg="mod">
          <ac:chgData name="Akhi Yeasmin" userId="1e48bf19-828b-442a-bde3-378cf4d104e4" providerId="ADAL" clId="{7636B3B6-32CA-420B-BA9D-BA91B70702C2}" dt="2024-02-19T05:52:06.649" v="231" actId="20577"/>
          <ac:spMkLst>
            <pc:docMk/>
            <pc:sldMk cId="3302444324" sldId="315"/>
            <ac:spMk id="7" creationId="{D3DD0CFC-161F-1278-664F-8F390A0DEA0B}"/>
          </ac:spMkLst>
        </pc:spChg>
      </pc:sldChg>
      <pc:sldChg chg="addSp delSp modSp mod">
        <pc:chgData name="Akhi Yeasmin" userId="1e48bf19-828b-442a-bde3-378cf4d104e4" providerId="ADAL" clId="{7636B3B6-32CA-420B-BA9D-BA91B70702C2}" dt="2024-02-19T04:52:09.508" v="99" actId="14100"/>
        <pc:sldMkLst>
          <pc:docMk/>
          <pc:sldMk cId="3086413574" sldId="316"/>
        </pc:sldMkLst>
        <pc:spChg chg="mod">
          <ac:chgData name="Akhi Yeasmin" userId="1e48bf19-828b-442a-bde3-378cf4d104e4" providerId="ADAL" clId="{7636B3B6-32CA-420B-BA9D-BA91B70702C2}" dt="2024-02-19T04:52:00.396" v="96" actId="1076"/>
          <ac:spMkLst>
            <pc:docMk/>
            <pc:sldMk cId="3086413574" sldId="316"/>
            <ac:spMk id="4" creationId="{93FDBE2E-FA26-62A5-069E-F300AA0134B9}"/>
          </ac:spMkLst>
        </pc:spChg>
        <pc:graphicFrameChg chg="del modGraphic">
          <ac:chgData name="Akhi Yeasmin" userId="1e48bf19-828b-442a-bde3-378cf4d104e4" providerId="ADAL" clId="{7636B3B6-32CA-420B-BA9D-BA91B70702C2}" dt="2024-02-19T04:51:23.206" v="89" actId="478"/>
          <ac:graphicFrameMkLst>
            <pc:docMk/>
            <pc:sldMk cId="3086413574" sldId="316"/>
            <ac:graphicFrameMk id="6" creationId="{BBC17AFE-C746-86CF-88C8-B4E53963D730}"/>
          </ac:graphicFrameMkLst>
        </pc:graphicFrameChg>
        <pc:picChg chg="add mod">
          <ac:chgData name="Akhi Yeasmin" userId="1e48bf19-828b-442a-bde3-378cf4d104e4" providerId="ADAL" clId="{7636B3B6-32CA-420B-BA9D-BA91B70702C2}" dt="2024-02-19T04:52:09.508" v="99" actId="14100"/>
          <ac:picMkLst>
            <pc:docMk/>
            <pc:sldMk cId="3086413574" sldId="316"/>
            <ac:picMk id="5" creationId="{8E0F8EB5-8C5E-A5FD-42EA-994CB8B190B8}"/>
          </ac:picMkLst>
        </pc:picChg>
      </pc:sldChg>
      <pc:sldChg chg="addSp delSp modSp mod">
        <pc:chgData name="Akhi Yeasmin" userId="1e48bf19-828b-442a-bde3-378cf4d104e4" providerId="ADAL" clId="{7636B3B6-32CA-420B-BA9D-BA91B70702C2}" dt="2024-02-19T04:56:48.866" v="106"/>
        <pc:sldMkLst>
          <pc:docMk/>
          <pc:sldMk cId="383937027" sldId="317"/>
        </pc:sldMkLst>
        <pc:spChg chg="del">
          <ac:chgData name="Akhi Yeasmin" userId="1e48bf19-828b-442a-bde3-378cf4d104e4" providerId="ADAL" clId="{7636B3B6-32CA-420B-BA9D-BA91B70702C2}" dt="2024-02-19T04:56:10.458" v="100" actId="478"/>
          <ac:spMkLst>
            <pc:docMk/>
            <pc:sldMk cId="383937027" sldId="317"/>
            <ac:spMk id="5" creationId="{1776DC68-FAA3-5093-7472-F3EB65E561B1}"/>
          </ac:spMkLst>
        </pc:spChg>
        <pc:spChg chg="add del">
          <ac:chgData name="Akhi Yeasmin" userId="1e48bf19-828b-442a-bde3-378cf4d104e4" providerId="ADAL" clId="{7636B3B6-32CA-420B-BA9D-BA91B70702C2}" dt="2024-02-19T04:56:15.096" v="102" actId="478"/>
          <ac:spMkLst>
            <pc:docMk/>
            <pc:sldMk cId="383937027" sldId="317"/>
            <ac:spMk id="6" creationId="{02A3EC64-F998-F291-3DC7-8369A870DCC6}"/>
          </ac:spMkLst>
        </pc:spChg>
        <pc:spChg chg="del">
          <ac:chgData name="Akhi Yeasmin" userId="1e48bf19-828b-442a-bde3-378cf4d104e4" providerId="ADAL" clId="{7636B3B6-32CA-420B-BA9D-BA91B70702C2}" dt="2024-02-19T04:56:17.753" v="103" actId="478"/>
          <ac:spMkLst>
            <pc:docMk/>
            <pc:sldMk cId="383937027" sldId="317"/>
            <ac:spMk id="7" creationId="{7A06CBCD-B6AE-1198-6C81-54068FB7478A}"/>
          </ac:spMkLst>
        </pc:spChg>
        <pc:spChg chg="add del mod">
          <ac:chgData name="Akhi Yeasmin" userId="1e48bf19-828b-442a-bde3-378cf4d104e4" providerId="ADAL" clId="{7636B3B6-32CA-420B-BA9D-BA91B70702C2}" dt="2024-02-19T04:56:20.202" v="104" actId="478"/>
          <ac:spMkLst>
            <pc:docMk/>
            <pc:sldMk cId="383937027" sldId="317"/>
            <ac:spMk id="9" creationId="{B06E9B5F-F671-B909-97B9-3C4EE2995B6F}"/>
          </ac:spMkLst>
        </pc:spChg>
        <pc:spChg chg="add mod">
          <ac:chgData name="Akhi Yeasmin" userId="1e48bf19-828b-442a-bde3-378cf4d104e4" providerId="ADAL" clId="{7636B3B6-32CA-420B-BA9D-BA91B70702C2}" dt="2024-02-19T04:56:34.622" v="105"/>
          <ac:spMkLst>
            <pc:docMk/>
            <pc:sldMk cId="383937027" sldId="317"/>
            <ac:spMk id="27" creationId="{AC8E9277-11B2-C26F-3290-84E2ED7465D8}"/>
          </ac:spMkLst>
        </pc:spChg>
        <pc:spChg chg="add mod">
          <ac:chgData name="Akhi Yeasmin" userId="1e48bf19-828b-442a-bde3-378cf4d104e4" providerId="ADAL" clId="{7636B3B6-32CA-420B-BA9D-BA91B70702C2}" dt="2024-02-19T04:56:34.622" v="105"/>
          <ac:spMkLst>
            <pc:docMk/>
            <pc:sldMk cId="383937027" sldId="317"/>
            <ac:spMk id="28" creationId="{91313FF2-6A6C-135C-DFDC-5A34D876DB96}"/>
          </ac:spMkLst>
        </pc:spChg>
        <pc:spChg chg="add mod">
          <ac:chgData name="Akhi Yeasmin" userId="1e48bf19-828b-442a-bde3-378cf4d104e4" providerId="ADAL" clId="{7636B3B6-32CA-420B-BA9D-BA91B70702C2}" dt="2024-02-19T04:56:34.622" v="105"/>
          <ac:spMkLst>
            <pc:docMk/>
            <pc:sldMk cId="383937027" sldId="317"/>
            <ac:spMk id="29" creationId="{7306E7A5-29F3-6F80-C6EB-FD9CD9503DF9}"/>
          </ac:spMkLst>
        </pc:spChg>
        <pc:spChg chg="add mod">
          <ac:chgData name="Akhi Yeasmin" userId="1e48bf19-828b-442a-bde3-378cf4d104e4" providerId="ADAL" clId="{7636B3B6-32CA-420B-BA9D-BA91B70702C2}" dt="2024-02-19T04:56:34.622" v="105"/>
          <ac:spMkLst>
            <pc:docMk/>
            <pc:sldMk cId="383937027" sldId="317"/>
            <ac:spMk id="30" creationId="{C90B5591-E1D7-BD5F-E3A7-7051DB068452}"/>
          </ac:spMkLst>
        </pc:spChg>
        <pc:spChg chg="add mod">
          <ac:chgData name="Akhi Yeasmin" userId="1e48bf19-828b-442a-bde3-378cf4d104e4" providerId="ADAL" clId="{7636B3B6-32CA-420B-BA9D-BA91B70702C2}" dt="2024-02-19T04:56:34.622" v="105"/>
          <ac:spMkLst>
            <pc:docMk/>
            <pc:sldMk cId="383937027" sldId="317"/>
            <ac:spMk id="31" creationId="{460BFB29-CD04-619A-A115-8B0C2FE26403}"/>
          </ac:spMkLst>
        </pc:spChg>
        <pc:spChg chg="add mod">
          <ac:chgData name="Akhi Yeasmin" userId="1e48bf19-828b-442a-bde3-378cf4d104e4" providerId="ADAL" clId="{7636B3B6-32CA-420B-BA9D-BA91B70702C2}" dt="2024-02-19T04:56:34.622" v="105"/>
          <ac:spMkLst>
            <pc:docMk/>
            <pc:sldMk cId="383937027" sldId="317"/>
            <ac:spMk id="32" creationId="{BBE9F18A-B83D-2850-656D-2416DE4551A5}"/>
          </ac:spMkLst>
        </pc:spChg>
        <pc:spChg chg="add mod">
          <ac:chgData name="Akhi Yeasmin" userId="1e48bf19-828b-442a-bde3-378cf4d104e4" providerId="ADAL" clId="{7636B3B6-32CA-420B-BA9D-BA91B70702C2}" dt="2024-02-19T04:56:34.622" v="105"/>
          <ac:spMkLst>
            <pc:docMk/>
            <pc:sldMk cId="383937027" sldId="317"/>
            <ac:spMk id="33" creationId="{81B5CC27-D5B0-4707-6417-1D2C431346B1}"/>
          </ac:spMkLst>
        </pc:spChg>
        <pc:spChg chg="add mod">
          <ac:chgData name="Akhi Yeasmin" userId="1e48bf19-828b-442a-bde3-378cf4d104e4" providerId="ADAL" clId="{7636B3B6-32CA-420B-BA9D-BA91B70702C2}" dt="2024-02-19T04:56:34.622" v="105"/>
          <ac:spMkLst>
            <pc:docMk/>
            <pc:sldMk cId="383937027" sldId="317"/>
            <ac:spMk id="34" creationId="{22C347A4-D6D1-C328-EC97-4CE6EDB570E1}"/>
          </ac:spMkLst>
        </pc:spChg>
        <pc:spChg chg="add mod">
          <ac:chgData name="Akhi Yeasmin" userId="1e48bf19-828b-442a-bde3-378cf4d104e4" providerId="ADAL" clId="{7636B3B6-32CA-420B-BA9D-BA91B70702C2}" dt="2024-02-19T04:56:34.622" v="105"/>
          <ac:spMkLst>
            <pc:docMk/>
            <pc:sldMk cId="383937027" sldId="317"/>
            <ac:spMk id="35" creationId="{723A8C4F-F183-9484-4438-F2754A499A24}"/>
          </ac:spMkLst>
        </pc:spChg>
        <pc:spChg chg="add mod">
          <ac:chgData name="Akhi Yeasmin" userId="1e48bf19-828b-442a-bde3-378cf4d104e4" providerId="ADAL" clId="{7636B3B6-32CA-420B-BA9D-BA91B70702C2}" dt="2024-02-19T04:56:34.622" v="105"/>
          <ac:spMkLst>
            <pc:docMk/>
            <pc:sldMk cId="383937027" sldId="317"/>
            <ac:spMk id="36" creationId="{35F49706-988D-C3BD-E397-80D410FFB4D6}"/>
          </ac:spMkLst>
        </pc:spChg>
        <pc:spChg chg="add mod">
          <ac:chgData name="Akhi Yeasmin" userId="1e48bf19-828b-442a-bde3-378cf4d104e4" providerId="ADAL" clId="{7636B3B6-32CA-420B-BA9D-BA91B70702C2}" dt="2024-02-19T04:56:34.622" v="105"/>
          <ac:spMkLst>
            <pc:docMk/>
            <pc:sldMk cId="383937027" sldId="317"/>
            <ac:spMk id="37" creationId="{9DF813EE-2CCE-2838-99B9-AC0CE6433D77}"/>
          </ac:spMkLst>
        </pc:spChg>
        <pc:spChg chg="add mod">
          <ac:chgData name="Akhi Yeasmin" userId="1e48bf19-828b-442a-bde3-378cf4d104e4" providerId="ADAL" clId="{7636B3B6-32CA-420B-BA9D-BA91B70702C2}" dt="2024-02-19T04:56:34.622" v="105"/>
          <ac:spMkLst>
            <pc:docMk/>
            <pc:sldMk cId="383937027" sldId="317"/>
            <ac:spMk id="38" creationId="{F966BF01-1AA2-2FA2-8A49-80CAB5B1482B}"/>
          </ac:spMkLst>
        </pc:spChg>
        <pc:spChg chg="add mod">
          <ac:chgData name="Akhi Yeasmin" userId="1e48bf19-828b-442a-bde3-378cf4d104e4" providerId="ADAL" clId="{7636B3B6-32CA-420B-BA9D-BA91B70702C2}" dt="2024-02-19T04:56:34.622" v="105"/>
          <ac:spMkLst>
            <pc:docMk/>
            <pc:sldMk cId="383937027" sldId="317"/>
            <ac:spMk id="39" creationId="{2BF27051-82E2-CB94-E3F7-A5BDBEA32093}"/>
          </ac:spMkLst>
        </pc:spChg>
        <pc:spChg chg="add mod">
          <ac:chgData name="Akhi Yeasmin" userId="1e48bf19-828b-442a-bde3-378cf4d104e4" providerId="ADAL" clId="{7636B3B6-32CA-420B-BA9D-BA91B70702C2}" dt="2024-02-19T04:56:34.622" v="105"/>
          <ac:spMkLst>
            <pc:docMk/>
            <pc:sldMk cId="383937027" sldId="317"/>
            <ac:spMk id="40" creationId="{0CD0FCA0-8BF5-8A13-5BD0-D34EF5438BB3}"/>
          </ac:spMkLst>
        </pc:spChg>
        <pc:spChg chg="add mod">
          <ac:chgData name="Akhi Yeasmin" userId="1e48bf19-828b-442a-bde3-378cf4d104e4" providerId="ADAL" clId="{7636B3B6-32CA-420B-BA9D-BA91B70702C2}" dt="2024-02-19T04:56:34.622" v="105"/>
          <ac:spMkLst>
            <pc:docMk/>
            <pc:sldMk cId="383937027" sldId="317"/>
            <ac:spMk id="41" creationId="{246810A2-9356-5CF2-3ADC-492BA20211DB}"/>
          </ac:spMkLst>
        </pc:spChg>
        <pc:spChg chg="add mod">
          <ac:chgData name="Akhi Yeasmin" userId="1e48bf19-828b-442a-bde3-378cf4d104e4" providerId="ADAL" clId="{7636B3B6-32CA-420B-BA9D-BA91B70702C2}" dt="2024-02-19T04:56:34.622" v="105"/>
          <ac:spMkLst>
            <pc:docMk/>
            <pc:sldMk cId="383937027" sldId="317"/>
            <ac:spMk id="42" creationId="{588D5D92-85B1-D564-B76D-8F6BF19BB884}"/>
          </ac:spMkLst>
        </pc:spChg>
        <pc:spChg chg="add mod">
          <ac:chgData name="Akhi Yeasmin" userId="1e48bf19-828b-442a-bde3-378cf4d104e4" providerId="ADAL" clId="{7636B3B6-32CA-420B-BA9D-BA91B70702C2}" dt="2024-02-19T04:56:34.622" v="105"/>
          <ac:spMkLst>
            <pc:docMk/>
            <pc:sldMk cId="383937027" sldId="317"/>
            <ac:spMk id="43" creationId="{42469AA1-8637-6A4E-8F8F-3D9ED84A663E}"/>
          </ac:spMkLst>
        </pc:spChg>
        <pc:spChg chg="add mod">
          <ac:chgData name="Akhi Yeasmin" userId="1e48bf19-828b-442a-bde3-378cf4d104e4" providerId="ADAL" clId="{7636B3B6-32CA-420B-BA9D-BA91B70702C2}" dt="2024-02-19T04:56:34.622" v="105"/>
          <ac:spMkLst>
            <pc:docMk/>
            <pc:sldMk cId="383937027" sldId="317"/>
            <ac:spMk id="44" creationId="{ED26FE9E-E101-EB0A-C5FC-42C677002CA7}"/>
          </ac:spMkLst>
        </pc:spChg>
        <pc:spChg chg="add mod">
          <ac:chgData name="Akhi Yeasmin" userId="1e48bf19-828b-442a-bde3-378cf4d104e4" providerId="ADAL" clId="{7636B3B6-32CA-420B-BA9D-BA91B70702C2}" dt="2024-02-19T04:56:34.622" v="105"/>
          <ac:spMkLst>
            <pc:docMk/>
            <pc:sldMk cId="383937027" sldId="317"/>
            <ac:spMk id="45" creationId="{F356A3A4-EE86-5647-FC37-90E2AD62446D}"/>
          </ac:spMkLst>
        </pc:spChg>
        <pc:spChg chg="add mod">
          <ac:chgData name="Akhi Yeasmin" userId="1e48bf19-828b-442a-bde3-378cf4d104e4" providerId="ADAL" clId="{7636B3B6-32CA-420B-BA9D-BA91B70702C2}" dt="2024-02-19T04:56:34.622" v="105"/>
          <ac:spMkLst>
            <pc:docMk/>
            <pc:sldMk cId="383937027" sldId="317"/>
            <ac:spMk id="46" creationId="{4350F846-FE58-1B69-1921-14451D7F465F}"/>
          </ac:spMkLst>
        </pc:spChg>
        <pc:spChg chg="add mod">
          <ac:chgData name="Akhi Yeasmin" userId="1e48bf19-828b-442a-bde3-378cf4d104e4" providerId="ADAL" clId="{7636B3B6-32CA-420B-BA9D-BA91B70702C2}" dt="2024-02-19T04:56:34.622" v="105"/>
          <ac:spMkLst>
            <pc:docMk/>
            <pc:sldMk cId="383937027" sldId="317"/>
            <ac:spMk id="47" creationId="{27CB944E-8A09-EEB1-12D6-FE16DFE10544}"/>
          </ac:spMkLst>
        </pc:spChg>
        <pc:spChg chg="add mod">
          <ac:chgData name="Akhi Yeasmin" userId="1e48bf19-828b-442a-bde3-378cf4d104e4" providerId="ADAL" clId="{7636B3B6-32CA-420B-BA9D-BA91B70702C2}" dt="2024-02-19T04:56:34.622" v="105"/>
          <ac:spMkLst>
            <pc:docMk/>
            <pc:sldMk cId="383937027" sldId="317"/>
            <ac:spMk id="48" creationId="{B4AF427E-1B52-C436-56D7-80DD444A344C}"/>
          </ac:spMkLst>
        </pc:spChg>
        <pc:spChg chg="add mod">
          <ac:chgData name="Akhi Yeasmin" userId="1e48bf19-828b-442a-bde3-378cf4d104e4" providerId="ADAL" clId="{7636B3B6-32CA-420B-BA9D-BA91B70702C2}" dt="2024-02-19T04:56:34.622" v="105"/>
          <ac:spMkLst>
            <pc:docMk/>
            <pc:sldMk cId="383937027" sldId="317"/>
            <ac:spMk id="49" creationId="{9B839136-C6D3-6227-C0AC-E9622D2A330D}"/>
          </ac:spMkLst>
        </pc:spChg>
        <pc:spChg chg="add mod">
          <ac:chgData name="Akhi Yeasmin" userId="1e48bf19-828b-442a-bde3-378cf4d104e4" providerId="ADAL" clId="{7636B3B6-32CA-420B-BA9D-BA91B70702C2}" dt="2024-02-19T04:56:34.622" v="105"/>
          <ac:spMkLst>
            <pc:docMk/>
            <pc:sldMk cId="383937027" sldId="317"/>
            <ac:spMk id="50" creationId="{AFDFB8E9-282E-D545-7731-EF57079CC80C}"/>
          </ac:spMkLst>
        </pc:spChg>
        <pc:spChg chg="add mod">
          <ac:chgData name="Akhi Yeasmin" userId="1e48bf19-828b-442a-bde3-378cf4d104e4" providerId="ADAL" clId="{7636B3B6-32CA-420B-BA9D-BA91B70702C2}" dt="2024-02-19T04:56:34.622" v="105"/>
          <ac:spMkLst>
            <pc:docMk/>
            <pc:sldMk cId="383937027" sldId="317"/>
            <ac:spMk id="51" creationId="{C9648F03-5B7C-327A-A14B-6D2961BCF3D4}"/>
          </ac:spMkLst>
        </pc:spChg>
        <pc:spChg chg="add mod">
          <ac:chgData name="Akhi Yeasmin" userId="1e48bf19-828b-442a-bde3-378cf4d104e4" providerId="ADAL" clId="{7636B3B6-32CA-420B-BA9D-BA91B70702C2}" dt="2024-02-19T04:56:34.622" v="105"/>
          <ac:spMkLst>
            <pc:docMk/>
            <pc:sldMk cId="383937027" sldId="317"/>
            <ac:spMk id="52" creationId="{06D7CC6D-B72E-1A8E-EB68-E5CF9C928982}"/>
          </ac:spMkLst>
        </pc:spChg>
        <pc:spChg chg="add mod">
          <ac:chgData name="Akhi Yeasmin" userId="1e48bf19-828b-442a-bde3-378cf4d104e4" providerId="ADAL" clId="{7636B3B6-32CA-420B-BA9D-BA91B70702C2}" dt="2024-02-19T04:56:34.622" v="105"/>
          <ac:spMkLst>
            <pc:docMk/>
            <pc:sldMk cId="383937027" sldId="317"/>
            <ac:spMk id="53" creationId="{DC165CD9-EFAA-2914-2940-4AA5E426F396}"/>
          </ac:spMkLst>
        </pc:spChg>
        <pc:spChg chg="add mod">
          <ac:chgData name="Akhi Yeasmin" userId="1e48bf19-828b-442a-bde3-378cf4d104e4" providerId="ADAL" clId="{7636B3B6-32CA-420B-BA9D-BA91B70702C2}" dt="2024-02-19T04:56:34.622" v="105"/>
          <ac:spMkLst>
            <pc:docMk/>
            <pc:sldMk cId="383937027" sldId="317"/>
            <ac:spMk id="54" creationId="{9B41537B-FD39-EBE1-E96E-46C43689A422}"/>
          </ac:spMkLst>
        </pc:spChg>
        <pc:spChg chg="add mod">
          <ac:chgData name="Akhi Yeasmin" userId="1e48bf19-828b-442a-bde3-378cf4d104e4" providerId="ADAL" clId="{7636B3B6-32CA-420B-BA9D-BA91B70702C2}" dt="2024-02-19T04:56:34.622" v="105"/>
          <ac:spMkLst>
            <pc:docMk/>
            <pc:sldMk cId="383937027" sldId="317"/>
            <ac:spMk id="55" creationId="{7ED80E8C-2045-41DA-F371-2A1D9E91A8AD}"/>
          </ac:spMkLst>
        </pc:spChg>
        <pc:spChg chg="add mod">
          <ac:chgData name="Akhi Yeasmin" userId="1e48bf19-828b-442a-bde3-378cf4d104e4" providerId="ADAL" clId="{7636B3B6-32CA-420B-BA9D-BA91B70702C2}" dt="2024-02-19T04:56:34.622" v="105"/>
          <ac:spMkLst>
            <pc:docMk/>
            <pc:sldMk cId="383937027" sldId="317"/>
            <ac:spMk id="56" creationId="{69878376-CC58-CB7F-78EE-6AE4DEFC3886}"/>
          </ac:spMkLst>
        </pc:spChg>
        <pc:spChg chg="add mod">
          <ac:chgData name="Akhi Yeasmin" userId="1e48bf19-828b-442a-bde3-378cf4d104e4" providerId="ADAL" clId="{7636B3B6-32CA-420B-BA9D-BA91B70702C2}" dt="2024-02-19T04:56:34.622" v="105"/>
          <ac:spMkLst>
            <pc:docMk/>
            <pc:sldMk cId="383937027" sldId="317"/>
            <ac:spMk id="57" creationId="{C5A1940E-B4F3-9D33-D41C-3FADFE12F5FE}"/>
          </ac:spMkLst>
        </pc:spChg>
        <pc:spChg chg="add mod">
          <ac:chgData name="Akhi Yeasmin" userId="1e48bf19-828b-442a-bde3-378cf4d104e4" providerId="ADAL" clId="{7636B3B6-32CA-420B-BA9D-BA91B70702C2}" dt="2024-02-19T04:56:34.622" v="105"/>
          <ac:spMkLst>
            <pc:docMk/>
            <pc:sldMk cId="383937027" sldId="317"/>
            <ac:spMk id="58" creationId="{38395601-E0C9-BF4B-2240-7D5845228877}"/>
          </ac:spMkLst>
        </pc:spChg>
        <pc:spChg chg="add mod">
          <ac:chgData name="Akhi Yeasmin" userId="1e48bf19-828b-442a-bde3-378cf4d104e4" providerId="ADAL" clId="{7636B3B6-32CA-420B-BA9D-BA91B70702C2}" dt="2024-02-19T04:56:34.622" v="105"/>
          <ac:spMkLst>
            <pc:docMk/>
            <pc:sldMk cId="383937027" sldId="317"/>
            <ac:spMk id="59" creationId="{51A74224-EF64-0CC2-B49C-7D4E06AE8ECA}"/>
          </ac:spMkLst>
        </pc:spChg>
        <pc:spChg chg="add mod">
          <ac:chgData name="Akhi Yeasmin" userId="1e48bf19-828b-442a-bde3-378cf4d104e4" providerId="ADAL" clId="{7636B3B6-32CA-420B-BA9D-BA91B70702C2}" dt="2024-02-19T04:56:34.622" v="105"/>
          <ac:spMkLst>
            <pc:docMk/>
            <pc:sldMk cId="383937027" sldId="317"/>
            <ac:spMk id="60" creationId="{5C1B836A-A231-3EC6-3EC9-78AD64783774}"/>
          </ac:spMkLst>
        </pc:spChg>
        <pc:spChg chg="add mod">
          <ac:chgData name="Akhi Yeasmin" userId="1e48bf19-828b-442a-bde3-378cf4d104e4" providerId="ADAL" clId="{7636B3B6-32CA-420B-BA9D-BA91B70702C2}" dt="2024-02-19T04:56:48.866" v="106"/>
          <ac:spMkLst>
            <pc:docMk/>
            <pc:sldMk cId="383937027" sldId="317"/>
            <ac:spMk id="61" creationId="{C73C4151-838A-69F3-D701-BCA336C1DED9}"/>
          </ac:spMkLst>
        </pc:spChg>
        <pc:grpChg chg="add mod">
          <ac:chgData name="Akhi Yeasmin" userId="1e48bf19-828b-442a-bde3-378cf4d104e4" providerId="ADAL" clId="{7636B3B6-32CA-420B-BA9D-BA91B70702C2}" dt="2024-02-19T04:56:34.622" v="105"/>
          <ac:grpSpMkLst>
            <pc:docMk/>
            <pc:sldMk cId="383937027" sldId="317"/>
            <ac:grpSpMk id="10" creationId="{7BC789BF-B45E-1F84-28BD-3D485554AF74}"/>
          </ac:grpSpMkLst>
        </pc:grpChg>
        <pc:grpChg chg="add mod">
          <ac:chgData name="Akhi Yeasmin" userId="1e48bf19-828b-442a-bde3-378cf4d104e4" providerId="ADAL" clId="{7636B3B6-32CA-420B-BA9D-BA91B70702C2}" dt="2024-02-19T04:56:34.622" v="105"/>
          <ac:grpSpMkLst>
            <pc:docMk/>
            <pc:sldMk cId="383937027" sldId="317"/>
            <ac:grpSpMk id="11" creationId="{41443BD6-B595-CC1D-D3A7-B6DB5CAA4247}"/>
          </ac:grpSpMkLst>
        </pc:grpChg>
        <pc:grpChg chg="add mod">
          <ac:chgData name="Akhi Yeasmin" userId="1e48bf19-828b-442a-bde3-378cf4d104e4" providerId="ADAL" clId="{7636B3B6-32CA-420B-BA9D-BA91B70702C2}" dt="2024-02-19T04:56:34.622" v="105"/>
          <ac:grpSpMkLst>
            <pc:docMk/>
            <pc:sldMk cId="383937027" sldId="317"/>
            <ac:grpSpMk id="12" creationId="{21E6E39F-BFD5-2354-4351-47A9691A6A54}"/>
          </ac:grpSpMkLst>
        </pc:grpChg>
        <pc:grpChg chg="add mod">
          <ac:chgData name="Akhi Yeasmin" userId="1e48bf19-828b-442a-bde3-378cf4d104e4" providerId="ADAL" clId="{7636B3B6-32CA-420B-BA9D-BA91B70702C2}" dt="2024-02-19T04:56:34.622" v="105"/>
          <ac:grpSpMkLst>
            <pc:docMk/>
            <pc:sldMk cId="383937027" sldId="317"/>
            <ac:grpSpMk id="13" creationId="{A141CB18-946A-9A12-9BA5-FCFFD423D0AA}"/>
          </ac:grpSpMkLst>
        </pc:grpChg>
        <pc:grpChg chg="add mod">
          <ac:chgData name="Akhi Yeasmin" userId="1e48bf19-828b-442a-bde3-378cf4d104e4" providerId="ADAL" clId="{7636B3B6-32CA-420B-BA9D-BA91B70702C2}" dt="2024-02-19T04:56:34.622" v="105"/>
          <ac:grpSpMkLst>
            <pc:docMk/>
            <pc:sldMk cId="383937027" sldId="317"/>
            <ac:grpSpMk id="14" creationId="{23CACF94-8AEE-B947-2DD3-A08032B2BB38}"/>
          </ac:grpSpMkLst>
        </pc:grpChg>
        <pc:grpChg chg="add mod">
          <ac:chgData name="Akhi Yeasmin" userId="1e48bf19-828b-442a-bde3-378cf4d104e4" providerId="ADAL" clId="{7636B3B6-32CA-420B-BA9D-BA91B70702C2}" dt="2024-02-19T04:56:34.622" v="105"/>
          <ac:grpSpMkLst>
            <pc:docMk/>
            <pc:sldMk cId="383937027" sldId="317"/>
            <ac:grpSpMk id="15" creationId="{1D5F9F74-2538-C3E6-FCA9-5A5992DD0368}"/>
          </ac:grpSpMkLst>
        </pc:grpChg>
        <pc:grpChg chg="add mod">
          <ac:chgData name="Akhi Yeasmin" userId="1e48bf19-828b-442a-bde3-378cf4d104e4" providerId="ADAL" clId="{7636B3B6-32CA-420B-BA9D-BA91B70702C2}" dt="2024-02-19T04:56:34.622" v="105"/>
          <ac:grpSpMkLst>
            <pc:docMk/>
            <pc:sldMk cId="383937027" sldId="317"/>
            <ac:grpSpMk id="16" creationId="{7C68A784-096F-AF3C-17BD-739A4F6A406C}"/>
          </ac:grpSpMkLst>
        </pc:grpChg>
        <pc:grpChg chg="add mod">
          <ac:chgData name="Akhi Yeasmin" userId="1e48bf19-828b-442a-bde3-378cf4d104e4" providerId="ADAL" clId="{7636B3B6-32CA-420B-BA9D-BA91B70702C2}" dt="2024-02-19T04:56:34.622" v="105"/>
          <ac:grpSpMkLst>
            <pc:docMk/>
            <pc:sldMk cId="383937027" sldId="317"/>
            <ac:grpSpMk id="17" creationId="{E14BB9C8-521D-A2AF-DE10-F8B9C17D8B57}"/>
          </ac:grpSpMkLst>
        </pc:grpChg>
        <pc:grpChg chg="add mod">
          <ac:chgData name="Akhi Yeasmin" userId="1e48bf19-828b-442a-bde3-378cf4d104e4" providerId="ADAL" clId="{7636B3B6-32CA-420B-BA9D-BA91B70702C2}" dt="2024-02-19T04:56:34.622" v="105"/>
          <ac:grpSpMkLst>
            <pc:docMk/>
            <pc:sldMk cId="383937027" sldId="317"/>
            <ac:grpSpMk id="18" creationId="{265690FA-FC44-5EA1-66BF-07CEDFB9C94C}"/>
          </ac:grpSpMkLst>
        </pc:grpChg>
        <pc:grpChg chg="add mod">
          <ac:chgData name="Akhi Yeasmin" userId="1e48bf19-828b-442a-bde3-378cf4d104e4" providerId="ADAL" clId="{7636B3B6-32CA-420B-BA9D-BA91B70702C2}" dt="2024-02-19T04:56:34.622" v="105"/>
          <ac:grpSpMkLst>
            <pc:docMk/>
            <pc:sldMk cId="383937027" sldId="317"/>
            <ac:grpSpMk id="19" creationId="{43ACAD87-D78C-A8E3-4919-19FBF88B1462}"/>
          </ac:grpSpMkLst>
        </pc:grpChg>
        <pc:grpChg chg="add mod">
          <ac:chgData name="Akhi Yeasmin" userId="1e48bf19-828b-442a-bde3-378cf4d104e4" providerId="ADAL" clId="{7636B3B6-32CA-420B-BA9D-BA91B70702C2}" dt="2024-02-19T04:56:34.622" v="105"/>
          <ac:grpSpMkLst>
            <pc:docMk/>
            <pc:sldMk cId="383937027" sldId="317"/>
            <ac:grpSpMk id="20" creationId="{43070223-530E-994D-79A9-764B571468C5}"/>
          </ac:grpSpMkLst>
        </pc:grpChg>
        <pc:grpChg chg="add mod">
          <ac:chgData name="Akhi Yeasmin" userId="1e48bf19-828b-442a-bde3-378cf4d104e4" providerId="ADAL" clId="{7636B3B6-32CA-420B-BA9D-BA91B70702C2}" dt="2024-02-19T04:56:34.622" v="105"/>
          <ac:grpSpMkLst>
            <pc:docMk/>
            <pc:sldMk cId="383937027" sldId="317"/>
            <ac:grpSpMk id="21" creationId="{D7B0A3A5-A0B1-88FD-05B9-B169566D09F5}"/>
          </ac:grpSpMkLst>
        </pc:grpChg>
        <pc:grpChg chg="add mod">
          <ac:chgData name="Akhi Yeasmin" userId="1e48bf19-828b-442a-bde3-378cf4d104e4" providerId="ADAL" clId="{7636B3B6-32CA-420B-BA9D-BA91B70702C2}" dt="2024-02-19T04:56:34.622" v="105"/>
          <ac:grpSpMkLst>
            <pc:docMk/>
            <pc:sldMk cId="383937027" sldId="317"/>
            <ac:grpSpMk id="22" creationId="{4AC03853-0B90-479A-57E0-3A9C0BE5677A}"/>
          </ac:grpSpMkLst>
        </pc:grpChg>
        <pc:grpChg chg="add mod">
          <ac:chgData name="Akhi Yeasmin" userId="1e48bf19-828b-442a-bde3-378cf4d104e4" providerId="ADAL" clId="{7636B3B6-32CA-420B-BA9D-BA91B70702C2}" dt="2024-02-19T04:56:34.622" v="105"/>
          <ac:grpSpMkLst>
            <pc:docMk/>
            <pc:sldMk cId="383937027" sldId="317"/>
            <ac:grpSpMk id="23" creationId="{03E5B8BA-7137-DEC7-7E40-645F05A5BC19}"/>
          </ac:grpSpMkLst>
        </pc:grpChg>
        <pc:grpChg chg="add mod">
          <ac:chgData name="Akhi Yeasmin" userId="1e48bf19-828b-442a-bde3-378cf4d104e4" providerId="ADAL" clId="{7636B3B6-32CA-420B-BA9D-BA91B70702C2}" dt="2024-02-19T04:56:34.622" v="105"/>
          <ac:grpSpMkLst>
            <pc:docMk/>
            <pc:sldMk cId="383937027" sldId="317"/>
            <ac:grpSpMk id="24" creationId="{592C2B39-3745-1689-28B0-97DF492CF002}"/>
          </ac:grpSpMkLst>
        </pc:grpChg>
        <pc:grpChg chg="add mod">
          <ac:chgData name="Akhi Yeasmin" userId="1e48bf19-828b-442a-bde3-378cf4d104e4" providerId="ADAL" clId="{7636B3B6-32CA-420B-BA9D-BA91B70702C2}" dt="2024-02-19T04:56:34.622" v="105"/>
          <ac:grpSpMkLst>
            <pc:docMk/>
            <pc:sldMk cId="383937027" sldId="317"/>
            <ac:grpSpMk id="25" creationId="{4BD6C9B6-0281-71E7-341A-20B4A94441E2}"/>
          </ac:grpSpMkLst>
        </pc:grpChg>
        <pc:grpChg chg="add mod">
          <ac:chgData name="Akhi Yeasmin" userId="1e48bf19-828b-442a-bde3-378cf4d104e4" providerId="ADAL" clId="{7636B3B6-32CA-420B-BA9D-BA91B70702C2}" dt="2024-02-19T04:56:34.622" v="105"/>
          <ac:grpSpMkLst>
            <pc:docMk/>
            <pc:sldMk cId="383937027" sldId="317"/>
            <ac:grpSpMk id="26" creationId="{20E53CF4-44BD-F2BB-E58C-54D94BAA33D7}"/>
          </ac:grpSpMkLst>
        </pc:grpChg>
      </pc:sldChg>
      <pc:sldChg chg="addSp delSp modSp new mod">
        <pc:chgData name="Akhi Yeasmin" userId="1e48bf19-828b-442a-bde3-378cf4d104e4" providerId="ADAL" clId="{7636B3B6-32CA-420B-BA9D-BA91B70702C2}" dt="2024-02-19T05:06:42.596" v="212" actId="255"/>
        <pc:sldMkLst>
          <pc:docMk/>
          <pc:sldMk cId="1416169227" sldId="318"/>
        </pc:sldMkLst>
        <pc:spChg chg="del">
          <ac:chgData name="Akhi Yeasmin" userId="1e48bf19-828b-442a-bde3-378cf4d104e4" providerId="ADAL" clId="{7636B3B6-32CA-420B-BA9D-BA91B70702C2}" dt="2024-02-19T05:03:12.555" v="166" actId="478"/>
          <ac:spMkLst>
            <pc:docMk/>
            <pc:sldMk cId="1416169227" sldId="318"/>
            <ac:spMk id="4" creationId="{27E8AAD8-41AF-85F5-E8CA-92E4F70804EA}"/>
          </ac:spMkLst>
        </pc:spChg>
        <pc:spChg chg="del">
          <ac:chgData name="Akhi Yeasmin" userId="1e48bf19-828b-442a-bde3-378cf4d104e4" providerId="ADAL" clId="{7636B3B6-32CA-420B-BA9D-BA91B70702C2}" dt="2024-02-19T05:03:17.020" v="167" actId="478"/>
          <ac:spMkLst>
            <pc:docMk/>
            <pc:sldMk cId="1416169227" sldId="318"/>
            <ac:spMk id="5" creationId="{C80758E1-329D-CD6C-BAE0-194D92C9F51D}"/>
          </ac:spMkLst>
        </pc:spChg>
        <pc:spChg chg="add mod">
          <ac:chgData name="Akhi Yeasmin" userId="1e48bf19-828b-442a-bde3-378cf4d104e4" providerId="ADAL" clId="{7636B3B6-32CA-420B-BA9D-BA91B70702C2}" dt="2024-02-19T05:04:27.619" v="191" actId="21"/>
          <ac:spMkLst>
            <pc:docMk/>
            <pc:sldMk cId="1416169227" sldId="318"/>
            <ac:spMk id="7" creationId="{ABAC1F11-64E6-7956-C984-60E5A99EA086}"/>
          </ac:spMkLst>
        </pc:spChg>
        <pc:spChg chg="add del mod">
          <ac:chgData name="Akhi Yeasmin" userId="1e48bf19-828b-442a-bde3-378cf4d104e4" providerId="ADAL" clId="{7636B3B6-32CA-420B-BA9D-BA91B70702C2}" dt="2024-02-19T05:06:14.962" v="208" actId="478"/>
          <ac:spMkLst>
            <pc:docMk/>
            <pc:sldMk cId="1416169227" sldId="318"/>
            <ac:spMk id="8" creationId="{0D9BAF35-9DAF-A05B-9107-97E580A2D4BB}"/>
          </ac:spMkLst>
        </pc:spChg>
        <pc:spChg chg="add del mod">
          <ac:chgData name="Akhi Yeasmin" userId="1e48bf19-828b-442a-bde3-378cf4d104e4" providerId="ADAL" clId="{7636B3B6-32CA-420B-BA9D-BA91B70702C2}" dt="2024-02-19T05:05:50.008" v="201" actId="478"/>
          <ac:spMkLst>
            <pc:docMk/>
            <pc:sldMk cId="1416169227" sldId="318"/>
            <ac:spMk id="9" creationId="{D2CD1841-2A4A-2A78-2785-614DA6F94C4A}"/>
          </ac:spMkLst>
        </pc:spChg>
        <pc:spChg chg="add mod">
          <ac:chgData name="Akhi Yeasmin" userId="1e48bf19-828b-442a-bde3-378cf4d104e4" providerId="ADAL" clId="{7636B3B6-32CA-420B-BA9D-BA91B70702C2}" dt="2024-02-19T05:06:07.505" v="207" actId="1076"/>
          <ac:spMkLst>
            <pc:docMk/>
            <pc:sldMk cId="1416169227" sldId="318"/>
            <ac:spMk id="10" creationId="{39C3FDE1-FCFB-2AFB-6FAD-0383A01E7BD6}"/>
          </ac:spMkLst>
        </pc:spChg>
        <pc:spChg chg="add mod">
          <ac:chgData name="Akhi Yeasmin" userId="1e48bf19-828b-442a-bde3-378cf4d104e4" providerId="ADAL" clId="{7636B3B6-32CA-420B-BA9D-BA91B70702C2}" dt="2024-02-19T05:06:42.596" v="212" actId="255"/>
          <ac:spMkLst>
            <pc:docMk/>
            <pc:sldMk cId="1416169227" sldId="318"/>
            <ac:spMk id="11" creationId="{0F6A14F3-0507-8D21-8377-51537DD150E5}"/>
          </ac:spMkLst>
        </pc:spChg>
      </pc:sldChg>
      <pc:sldChg chg="del">
        <pc:chgData name="Akhi Yeasmin" userId="1e48bf19-828b-442a-bde3-378cf4d104e4" providerId="ADAL" clId="{7636B3B6-32CA-420B-BA9D-BA91B70702C2}" dt="2024-02-19T05:02:41.510" v="164" actId="47"/>
        <pc:sldMkLst>
          <pc:docMk/>
          <pc:sldMk cId="1915266487" sldId="318"/>
        </pc:sldMkLst>
      </pc:sldChg>
      <pc:sldChg chg="modSp new mod">
        <pc:chgData name="Akhi Yeasmin" userId="1e48bf19-828b-442a-bde3-378cf4d104e4" providerId="ADAL" clId="{7636B3B6-32CA-420B-BA9D-BA91B70702C2}" dt="2024-02-19T05:06:33.146" v="211" actId="255"/>
        <pc:sldMkLst>
          <pc:docMk/>
          <pc:sldMk cId="2651175614" sldId="319"/>
        </pc:sldMkLst>
        <pc:spChg chg="mod">
          <ac:chgData name="Akhi Yeasmin" userId="1e48bf19-828b-442a-bde3-378cf4d104e4" providerId="ADAL" clId="{7636B3B6-32CA-420B-BA9D-BA91B70702C2}" dt="2024-02-19T05:04:06.879" v="186" actId="1076"/>
          <ac:spMkLst>
            <pc:docMk/>
            <pc:sldMk cId="2651175614" sldId="319"/>
            <ac:spMk id="4" creationId="{46B21C36-E845-DD6D-F2EA-BBD8B07078EC}"/>
          </ac:spMkLst>
        </pc:spChg>
        <pc:spChg chg="mod">
          <ac:chgData name="Akhi Yeasmin" userId="1e48bf19-828b-442a-bde3-378cf4d104e4" providerId="ADAL" clId="{7636B3B6-32CA-420B-BA9D-BA91B70702C2}" dt="2024-02-19T05:06:33.146" v="211" actId="255"/>
          <ac:spMkLst>
            <pc:docMk/>
            <pc:sldMk cId="2651175614" sldId="319"/>
            <ac:spMk id="5" creationId="{88B29C54-3A13-DD48-83EC-5FF14CB4B8FE}"/>
          </ac:spMkLst>
        </pc:spChg>
      </pc:sldChg>
      <pc:sldChg chg="del">
        <pc:chgData name="Akhi Yeasmin" userId="1e48bf19-828b-442a-bde3-378cf4d104e4" providerId="ADAL" clId="{7636B3B6-32CA-420B-BA9D-BA91B70702C2}" dt="2024-02-19T05:02:41.510" v="164" actId="47"/>
        <pc:sldMkLst>
          <pc:docMk/>
          <pc:sldMk cId="3524937559" sldId="319"/>
        </pc:sldMkLst>
      </pc:sldChg>
      <pc:sldChg chg="addSp delSp modSp new mod">
        <pc:chgData name="Akhi Yeasmin" userId="1e48bf19-828b-442a-bde3-378cf4d104e4" providerId="ADAL" clId="{7636B3B6-32CA-420B-BA9D-BA91B70702C2}" dt="2024-02-19T06:29:15.046" v="589"/>
        <pc:sldMkLst>
          <pc:docMk/>
          <pc:sldMk cId="2841404294" sldId="320"/>
        </pc:sldMkLst>
        <pc:spChg chg="mod">
          <ac:chgData name="Akhi Yeasmin" userId="1e48bf19-828b-442a-bde3-378cf4d104e4" providerId="ADAL" clId="{7636B3B6-32CA-420B-BA9D-BA91B70702C2}" dt="2024-02-19T05:54:51.284" v="256" actId="14100"/>
          <ac:spMkLst>
            <pc:docMk/>
            <pc:sldMk cId="2841404294" sldId="320"/>
            <ac:spMk id="4" creationId="{09A60516-4ADF-CC4E-19A6-21B5862DA534}"/>
          </ac:spMkLst>
        </pc:spChg>
        <pc:spChg chg="del">
          <ac:chgData name="Akhi Yeasmin" userId="1e48bf19-828b-442a-bde3-378cf4d104e4" providerId="ADAL" clId="{7636B3B6-32CA-420B-BA9D-BA91B70702C2}" dt="2024-02-19T05:54:56.533" v="257" actId="478"/>
          <ac:spMkLst>
            <pc:docMk/>
            <pc:sldMk cId="2841404294" sldId="320"/>
            <ac:spMk id="5" creationId="{DA17F2B7-85B6-FB43-824F-72F554341065}"/>
          </ac:spMkLst>
        </pc:spChg>
        <pc:spChg chg="add mod">
          <ac:chgData name="Akhi Yeasmin" userId="1e48bf19-828b-442a-bde3-378cf4d104e4" providerId="ADAL" clId="{7636B3B6-32CA-420B-BA9D-BA91B70702C2}" dt="2024-02-19T06:29:15.046" v="589"/>
          <ac:spMkLst>
            <pc:docMk/>
            <pc:sldMk cId="2841404294" sldId="320"/>
            <ac:spMk id="6" creationId="{691D8C24-7291-C4A9-CFE0-5FF88F7806EE}"/>
          </ac:spMkLst>
        </pc:spChg>
        <pc:spChg chg="add del mod">
          <ac:chgData name="Akhi Yeasmin" userId="1e48bf19-828b-442a-bde3-378cf4d104e4" providerId="ADAL" clId="{7636B3B6-32CA-420B-BA9D-BA91B70702C2}" dt="2024-02-19T06:26:07.405" v="491"/>
          <ac:spMkLst>
            <pc:docMk/>
            <pc:sldMk cId="2841404294" sldId="320"/>
            <ac:spMk id="7" creationId="{07E656F6-CC09-6937-DE62-A30FFD367AA8}"/>
          </ac:spMkLst>
        </pc:spChg>
      </pc:sldChg>
      <pc:sldChg chg="del">
        <pc:chgData name="Akhi Yeasmin" userId="1e48bf19-828b-442a-bde3-378cf4d104e4" providerId="ADAL" clId="{7636B3B6-32CA-420B-BA9D-BA91B70702C2}" dt="2024-02-19T05:02:41.510" v="164" actId="47"/>
        <pc:sldMkLst>
          <pc:docMk/>
          <pc:sldMk cId="3913357275" sldId="321"/>
        </pc:sldMkLst>
      </pc:sldChg>
      <pc:sldChg chg="del">
        <pc:chgData name="Akhi Yeasmin" userId="1e48bf19-828b-442a-bde3-378cf4d104e4" providerId="ADAL" clId="{7636B3B6-32CA-420B-BA9D-BA91B70702C2}" dt="2024-02-19T05:02:41.510" v="164" actId="47"/>
        <pc:sldMkLst>
          <pc:docMk/>
          <pc:sldMk cId="779734548" sldId="322"/>
        </pc:sldMkLst>
      </pc:sldChg>
      <pc:sldChg chg="del">
        <pc:chgData name="Akhi Yeasmin" userId="1e48bf19-828b-442a-bde3-378cf4d104e4" providerId="ADAL" clId="{7636B3B6-32CA-420B-BA9D-BA91B70702C2}" dt="2024-02-19T05:02:41.510" v="164" actId="47"/>
        <pc:sldMkLst>
          <pc:docMk/>
          <pc:sldMk cId="2431644160" sldId="323"/>
        </pc:sldMkLst>
      </pc:sldChg>
      <pc:sldChg chg="del">
        <pc:chgData name="Akhi Yeasmin" userId="1e48bf19-828b-442a-bde3-378cf4d104e4" providerId="ADAL" clId="{7636B3B6-32CA-420B-BA9D-BA91B70702C2}" dt="2024-02-19T05:02:41.510" v="164" actId="47"/>
        <pc:sldMkLst>
          <pc:docMk/>
          <pc:sldMk cId="3746201637" sldId="324"/>
        </pc:sldMkLst>
      </pc:sldChg>
      <pc:sldChg chg="del">
        <pc:chgData name="Akhi Yeasmin" userId="1e48bf19-828b-442a-bde3-378cf4d104e4" providerId="ADAL" clId="{7636B3B6-32CA-420B-BA9D-BA91B70702C2}" dt="2024-02-19T05:02:41.510" v="164" actId="47"/>
        <pc:sldMkLst>
          <pc:docMk/>
          <pc:sldMk cId="1383379550" sldId="325"/>
        </pc:sldMkLst>
      </pc:sldChg>
      <pc:sldChg chg="del">
        <pc:chgData name="Akhi Yeasmin" userId="1e48bf19-828b-442a-bde3-378cf4d104e4" providerId="ADAL" clId="{7636B3B6-32CA-420B-BA9D-BA91B70702C2}" dt="2024-02-19T05:02:41.510" v="164" actId="47"/>
        <pc:sldMkLst>
          <pc:docMk/>
          <pc:sldMk cId="3673785990" sldId="326"/>
        </pc:sldMkLst>
      </pc:sldChg>
      <pc:sldChg chg="del">
        <pc:chgData name="Akhi Yeasmin" userId="1e48bf19-828b-442a-bde3-378cf4d104e4" providerId="ADAL" clId="{7636B3B6-32CA-420B-BA9D-BA91B70702C2}" dt="2024-02-19T05:02:41.510" v="164" actId="47"/>
        <pc:sldMkLst>
          <pc:docMk/>
          <pc:sldMk cId="2783863593" sldId="328"/>
        </pc:sldMkLst>
      </pc:sldChg>
      <pc:sldChg chg="del">
        <pc:chgData name="Akhi Yeasmin" userId="1e48bf19-828b-442a-bde3-378cf4d104e4" providerId="ADAL" clId="{7636B3B6-32CA-420B-BA9D-BA91B70702C2}" dt="2024-02-19T05:02:41.510" v="164" actId="47"/>
        <pc:sldMkLst>
          <pc:docMk/>
          <pc:sldMk cId="2280013679" sldId="329"/>
        </pc:sldMkLst>
      </pc:sldChg>
      <pc:sldChg chg="del">
        <pc:chgData name="Akhi Yeasmin" userId="1e48bf19-828b-442a-bde3-378cf4d104e4" providerId="ADAL" clId="{7636B3B6-32CA-420B-BA9D-BA91B70702C2}" dt="2024-02-19T05:02:41.510" v="164" actId="47"/>
        <pc:sldMkLst>
          <pc:docMk/>
          <pc:sldMk cId="1016746023" sldId="330"/>
        </pc:sldMkLst>
      </pc:sldChg>
      <pc:sldChg chg="del">
        <pc:chgData name="Akhi Yeasmin" userId="1e48bf19-828b-442a-bde3-378cf4d104e4" providerId="ADAL" clId="{7636B3B6-32CA-420B-BA9D-BA91B70702C2}" dt="2024-02-19T05:02:41.510" v="164" actId="47"/>
        <pc:sldMkLst>
          <pc:docMk/>
          <pc:sldMk cId="1332532898" sldId="331"/>
        </pc:sldMkLst>
      </pc:sldChg>
      <pc:sldChg chg="del">
        <pc:chgData name="Akhi Yeasmin" userId="1e48bf19-828b-442a-bde3-378cf4d104e4" providerId="ADAL" clId="{7636B3B6-32CA-420B-BA9D-BA91B70702C2}" dt="2024-02-19T05:02:41.510" v="164" actId="47"/>
        <pc:sldMkLst>
          <pc:docMk/>
          <pc:sldMk cId="321519781" sldId="387"/>
        </pc:sldMkLst>
      </pc:sldChg>
      <pc:sldChg chg="del">
        <pc:chgData name="Akhi Yeasmin" userId="1e48bf19-828b-442a-bde3-378cf4d104e4" providerId="ADAL" clId="{7636B3B6-32CA-420B-BA9D-BA91B70702C2}" dt="2024-02-19T05:02:41.510" v="164" actId="47"/>
        <pc:sldMkLst>
          <pc:docMk/>
          <pc:sldMk cId="517513748" sldId="390"/>
        </pc:sldMkLst>
      </pc:sldChg>
      <pc:sldChg chg="del">
        <pc:chgData name="Akhi Yeasmin" userId="1e48bf19-828b-442a-bde3-378cf4d104e4" providerId="ADAL" clId="{7636B3B6-32CA-420B-BA9D-BA91B70702C2}" dt="2024-02-19T05:02:41.510" v="164" actId="47"/>
        <pc:sldMkLst>
          <pc:docMk/>
          <pc:sldMk cId="3075587122" sldId="391"/>
        </pc:sldMkLst>
      </pc:sldChg>
      <pc:sldChg chg="del">
        <pc:chgData name="Akhi Yeasmin" userId="1e48bf19-828b-442a-bde3-378cf4d104e4" providerId="ADAL" clId="{7636B3B6-32CA-420B-BA9D-BA91B70702C2}" dt="2024-02-19T05:02:41.510" v="164" actId="47"/>
        <pc:sldMkLst>
          <pc:docMk/>
          <pc:sldMk cId="3319512132" sldId="392"/>
        </pc:sldMkLst>
      </pc:sldChg>
      <pc:sldChg chg="del">
        <pc:chgData name="Akhi Yeasmin" userId="1e48bf19-828b-442a-bde3-378cf4d104e4" providerId="ADAL" clId="{7636B3B6-32CA-420B-BA9D-BA91B70702C2}" dt="2024-02-19T05:02:41.510" v="164" actId="47"/>
        <pc:sldMkLst>
          <pc:docMk/>
          <pc:sldMk cId="604250895" sldId="393"/>
        </pc:sldMkLst>
      </pc:sldChg>
      <pc:sldChg chg="del">
        <pc:chgData name="Akhi Yeasmin" userId="1e48bf19-828b-442a-bde3-378cf4d104e4" providerId="ADAL" clId="{7636B3B6-32CA-420B-BA9D-BA91B70702C2}" dt="2024-02-19T05:02:41.510" v="164" actId="47"/>
        <pc:sldMkLst>
          <pc:docMk/>
          <pc:sldMk cId="3910290397" sldId="394"/>
        </pc:sldMkLst>
      </pc:sldChg>
      <pc:sldChg chg="del">
        <pc:chgData name="Akhi Yeasmin" userId="1e48bf19-828b-442a-bde3-378cf4d104e4" providerId="ADAL" clId="{7636B3B6-32CA-420B-BA9D-BA91B70702C2}" dt="2024-02-19T05:02:41.510" v="164" actId="47"/>
        <pc:sldMkLst>
          <pc:docMk/>
          <pc:sldMk cId="328542976" sldId="395"/>
        </pc:sldMkLst>
      </pc:sldChg>
      <pc:sldChg chg="del">
        <pc:chgData name="Akhi Yeasmin" userId="1e48bf19-828b-442a-bde3-378cf4d104e4" providerId="ADAL" clId="{7636B3B6-32CA-420B-BA9D-BA91B70702C2}" dt="2024-02-19T05:02:41.510" v="164" actId="47"/>
        <pc:sldMkLst>
          <pc:docMk/>
          <pc:sldMk cId="1800327901" sldId="396"/>
        </pc:sldMkLst>
      </pc:sldChg>
      <pc:sldChg chg="del">
        <pc:chgData name="Akhi Yeasmin" userId="1e48bf19-828b-442a-bde3-378cf4d104e4" providerId="ADAL" clId="{7636B3B6-32CA-420B-BA9D-BA91B70702C2}" dt="2024-02-19T05:02:41.510" v="164" actId="47"/>
        <pc:sldMkLst>
          <pc:docMk/>
          <pc:sldMk cId="1107357682" sldId="397"/>
        </pc:sldMkLst>
      </pc:sldChg>
      <pc:sldChg chg="del">
        <pc:chgData name="Akhi Yeasmin" userId="1e48bf19-828b-442a-bde3-378cf4d104e4" providerId="ADAL" clId="{7636B3B6-32CA-420B-BA9D-BA91B70702C2}" dt="2024-02-19T05:02:41.510" v="164" actId="47"/>
        <pc:sldMkLst>
          <pc:docMk/>
          <pc:sldMk cId="3494204638" sldId="398"/>
        </pc:sldMkLst>
      </pc:sldChg>
      <pc:sldChg chg="del">
        <pc:chgData name="Akhi Yeasmin" userId="1e48bf19-828b-442a-bde3-378cf4d104e4" providerId="ADAL" clId="{7636B3B6-32CA-420B-BA9D-BA91B70702C2}" dt="2024-02-19T05:02:41.510" v="164" actId="47"/>
        <pc:sldMkLst>
          <pc:docMk/>
          <pc:sldMk cId="2672834800" sldId="399"/>
        </pc:sldMkLst>
      </pc:sldChg>
      <pc:sldChg chg="del">
        <pc:chgData name="Akhi Yeasmin" userId="1e48bf19-828b-442a-bde3-378cf4d104e4" providerId="ADAL" clId="{7636B3B6-32CA-420B-BA9D-BA91B70702C2}" dt="2024-02-19T05:02:41.510" v="164" actId="47"/>
        <pc:sldMkLst>
          <pc:docMk/>
          <pc:sldMk cId="1786637108" sldId="400"/>
        </pc:sldMkLst>
      </pc:sldChg>
      <pc:sldChg chg="del">
        <pc:chgData name="Akhi Yeasmin" userId="1e48bf19-828b-442a-bde3-378cf4d104e4" providerId="ADAL" clId="{7636B3B6-32CA-420B-BA9D-BA91B70702C2}" dt="2024-02-19T05:02:41.510" v="164" actId="47"/>
        <pc:sldMkLst>
          <pc:docMk/>
          <pc:sldMk cId="692316879" sldId="401"/>
        </pc:sldMkLst>
      </pc:sldChg>
      <pc:sldChg chg="del">
        <pc:chgData name="Akhi Yeasmin" userId="1e48bf19-828b-442a-bde3-378cf4d104e4" providerId="ADAL" clId="{7636B3B6-32CA-420B-BA9D-BA91B70702C2}" dt="2024-02-19T05:02:41.510" v="164" actId="47"/>
        <pc:sldMkLst>
          <pc:docMk/>
          <pc:sldMk cId="1826861024" sldId="402"/>
        </pc:sldMkLst>
      </pc:sldChg>
      <pc:sldChg chg="del">
        <pc:chgData name="Akhi Yeasmin" userId="1e48bf19-828b-442a-bde3-378cf4d104e4" providerId="ADAL" clId="{7636B3B6-32CA-420B-BA9D-BA91B70702C2}" dt="2024-02-19T05:02:41.510" v="164" actId="47"/>
        <pc:sldMkLst>
          <pc:docMk/>
          <pc:sldMk cId="2178859187" sldId="403"/>
        </pc:sldMkLst>
      </pc:sldChg>
      <pc:sldChg chg="del">
        <pc:chgData name="Akhi Yeasmin" userId="1e48bf19-828b-442a-bde3-378cf4d104e4" providerId="ADAL" clId="{7636B3B6-32CA-420B-BA9D-BA91B70702C2}" dt="2024-02-19T05:02:41.510" v="164" actId="47"/>
        <pc:sldMkLst>
          <pc:docMk/>
          <pc:sldMk cId="3747842039" sldId="405"/>
        </pc:sldMkLst>
      </pc:sldChg>
      <pc:sldChg chg="del">
        <pc:chgData name="Akhi Yeasmin" userId="1e48bf19-828b-442a-bde3-378cf4d104e4" providerId="ADAL" clId="{7636B3B6-32CA-420B-BA9D-BA91B70702C2}" dt="2024-02-19T05:02:41.510" v="164" actId="47"/>
        <pc:sldMkLst>
          <pc:docMk/>
          <pc:sldMk cId="3437090534" sldId="407"/>
        </pc:sldMkLst>
      </pc:sldChg>
      <pc:sldChg chg="del">
        <pc:chgData name="Akhi Yeasmin" userId="1e48bf19-828b-442a-bde3-378cf4d104e4" providerId="ADAL" clId="{7636B3B6-32CA-420B-BA9D-BA91B70702C2}" dt="2024-02-19T05:02:41.510" v="164" actId="47"/>
        <pc:sldMkLst>
          <pc:docMk/>
          <pc:sldMk cId="3378039659" sldId="408"/>
        </pc:sldMkLst>
      </pc:sldChg>
      <pc:sldChg chg="del">
        <pc:chgData name="Akhi Yeasmin" userId="1e48bf19-828b-442a-bde3-378cf4d104e4" providerId="ADAL" clId="{7636B3B6-32CA-420B-BA9D-BA91B70702C2}" dt="2024-02-19T05:02:41.510" v="164" actId="47"/>
        <pc:sldMkLst>
          <pc:docMk/>
          <pc:sldMk cId="1396563512" sldId="409"/>
        </pc:sldMkLst>
      </pc:sldChg>
      <pc:sldChg chg="del">
        <pc:chgData name="Akhi Yeasmin" userId="1e48bf19-828b-442a-bde3-378cf4d104e4" providerId="ADAL" clId="{7636B3B6-32CA-420B-BA9D-BA91B70702C2}" dt="2024-02-19T05:02:41.510" v="164" actId="47"/>
        <pc:sldMkLst>
          <pc:docMk/>
          <pc:sldMk cId="810002480" sldId="410"/>
        </pc:sldMkLst>
      </pc:sldChg>
      <pc:sldChg chg="del">
        <pc:chgData name="Akhi Yeasmin" userId="1e48bf19-828b-442a-bde3-378cf4d104e4" providerId="ADAL" clId="{7636B3B6-32CA-420B-BA9D-BA91B70702C2}" dt="2024-02-19T05:02:41.510" v="164" actId="47"/>
        <pc:sldMkLst>
          <pc:docMk/>
          <pc:sldMk cId="1702913124" sldId="411"/>
        </pc:sldMkLst>
      </pc:sldChg>
      <pc:sldChg chg="del">
        <pc:chgData name="Akhi Yeasmin" userId="1e48bf19-828b-442a-bde3-378cf4d104e4" providerId="ADAL" clId="{7636B3B6-32CA-420B-BA9D-BA91B70702C2}" dt="2024-02-19T05:02:41.510" v="164" actId="47"/>
        <pc:sldMkLst>
          <pc:docMk/>
          <pc:sldMk cId="660581764" sldId="412"/>
        </pc:sldMkLst>
      </pc:sldChg>
      <pc:sldChg chg="del">
        <pc:chgData name="Akhi Yeasmin" userId="1e48bf19-828b-442a-bde3-378cf4d104e4" providerId="ADAL" clId="{7636B3B6-32CA-420B-BA9D-BA91B70702C2}" dt="2024-02-19T05:02:41.510" v="164" actId="47"/>
        <pc:sldMkLst>
          <pc:docMk/>
          <pc:sldMk cId="2550032031" sldId="413"/>
        </pc:sldMkLst>
      </pc:sldChg>
      <pc:sldChg chg="del">
        <pc:chgData name="Akhi Yeasmin" userId="1e48bf19-828b-442a-bde3-378cf4d104e4" providerId="ADAL" clId="{7636B3B6-32CA-420B-BA9D-BA91B70702C2}" dt="2024-02-19T05:02:41.510" v="164" actId="47"/>
        <pc:sldMkLst>
          <pc:docMk/>
          <pc:sldMk cId="3646128972" sldId="414"/>
        </pc:sldMkLst>
      </pc:sldChg>
      <pc:sldChg chg="del">
        <pc:chgData name="Akhi Yeasmin" userId="1e48bf19-828b-442a-bde3-378cf4d104e4" providerId="ADAL" clId="{7636B3B6-32CA-420B-BA9D-BA91B70702C2}" dt="2024-02-19T05:02:41.510" v="164" actId="47"/>
        <pc:sldMkLst>
          <pc:docMk/>
          <pc:sldMk cId="366821039" sldId="415"/>
        </pc:sldMkLst>
      </pc:sldChg>
      <pc:sldChg chg="del">
        <pc:chgData name="Akhi Yeasmin" userId="1e48bf19-828b-442a-bde3-378cf4d104e4" providerId="ADAL" clId="{7636B3B6-32CA-420B-BA9D-BA91B70702C2}" dt="2024-02-19T05:02:41.510" v="164" actId="47"/>
        <pc:sldMkLst>
          <pc:docMk/>
          <pc:sldMk cId="3231807689" sldId="416"/>
        </pc:sldMkLst>
      </pc:sldChg>
      <pc:sldChg chg="del">
        <pc:chgData name="Akhi Yeasmin" userId="1e48bf19-828b-442a-bde3-378cf4d104e4" providerId="ADAL" clId="{7636B3B6-32CA-420B-BA9D-BA91B70702C2}" dt="2024-02-19T05:02:41.510" v="164" actId="47"/>
        <pc:sldMkLst>
          <pc:docMk/>
          <pc:sldMk cId="3087635141" sldId="417"/>
        </pc:sldMkLst>
      </pc:sldChg>
      <pc:sldChg chg="del">
        <pc:chgData name="Akhi Yeasmin" userId="1e48bf19-828b-442a-bde3-378cf4d104e4" providerId="ADAL" clId="{7636B3B6-32CA-420B-BA9D-BA91B70702C2}" dt="2024-02-19T05:02:41.510" v="164" actId="47"/>
        <pc:sldMkLst>
          <pc:docMk/>
          <pc:sldMk cId="1511398039" sldId="418"/>
        </pc:sldMkLst>
      </pc:sldChg>
      <pc:sldChg chg="del">
        <pc:chgData name="Akhi Yeasmin" userId="1e48bf19-828b-442a-bde3-378cf4d104e4" providerId="ADAL" clId="{7636B3B6-32CA-420B-BA9D-BA91B70702C2}" dt="2024-02-19T05:02:41.510" v="164" actId="47"/>
        <pc:sldMkLst>
          <pc:docMk/>
          <pc:sldMk cId="3580093003" sldId="419"/>
        </pc:sldMkLst>
      </pc:sldChg>
      <pc:sldChg chg="addSp delSp modSp new del mod">
        <pc:chgData name="Akhi Yeasmin" userId="1e48bf19-828b-442a-bde3-378cf4d104e4" providerId="ADAL" clId="{7636B3B6-32CA-420B-BA9D-BA91B70702C2}" dt="2024-02-19T05:01:50.788" v="161" actId="47"/>
        <pc:sldMkLst>
          <pc:docMk/>
          <pc:sldMk cId="365960121" sldId="420"/>
        </pc:sldMkLst>
        <pc:spChg chg="del">
          <ac:chgData name="Akhi Yeasmin" userId="1e48bf19-828b-442a-bde3-378cf4d104e4" providerId="ADAL" clId="{7636B3B6-32CA-420B-BA9D-BA91B70702C2}" dt="2024-02-19T04:58:02.108" v="116" actId="478"/>
          <ac:spMkLst>
            <pc:docMk/>
            <pc:sldMk cId="365960121" sldId="420"/>
            <ac:spMk id="4" creationId="{D04FEED0-6522-3287-03E8-2B9B9FAD60D4}"/>
          </ac:spMkLst>
        </pc:spChg>
        <pc:spChg chg="del">
          <ac:chgData name="Akhi Yeasmin" userId="1e48bf19-828b-442a-bde3-378cf4d104e4" providerId="ADAL" clId="{7636B3B6-32CA-420B-BA9D-BA91B70702C2}" dt="2024-02-19T04:58:04.365" v="117" actId="478"/>
          <ac:spMkLst>
            <pc:docMk/>
            <pc:sldMk cId="365960121" sldId="420"/>
            <ac:spMk id="5" creationId="{BD1320D3-ACE6-0EA1-37E0-51993DB2A4AC}"/>
          </ac:spMkLst>
        </pc:spChg>
        <pc:spChg chg="add mod">
          <ac:chgData name="Akhi Yeasmin" userId="1e48bf19-828b-442a-bde3-378cf4d104e4" providerId="ADAL" clId="{7636B3B6-32CA-420B-BA9D-BA91B70702C2}" dt="2024-02-19T04:58:05.116" v="118"/>
          <ac:spMkLst>
            <pc:docMk/>
            <pc:sldMk cId="365960121" sldId="420"/>
            <ac:spMk id="11" creationId="{D43740A9-7AF6-8078-ABB3-D60B02300A81}"/>
          </ac:spMkLst>
        </pc:spChg>
        <pc:spChg chg="add mod">
          <ac:chgData name="Akhi Yeasmin" userId="1e48bf19-828b-442a-bde3-378cf4d104e4" providerId="ADAL" clId="{7636B3B6-32CA-420B-BA9D-BA91B70702C2}" dt="2024-02-19T04:58:05.116" v="118"/>
          <ac:spMkLst>
            <pc:docMk/>
            <pc:sldMk cId="365960121" sldId="420"/>
            <ac:spMk id="12" creationId="{AEBBD0CF-DC6B-4E23-6FCF-ED6918DDCD1E}"/>
          </ac:spMkLst>
        </pc:spChg>
        <pc:spChg chg="add mod">
          <ac:chgData name="Akhi Yeasmin" userId="1e48bf19-828b-442a-bde3-378cf4d104e4" providerId="ADAL" clId="{7636B3B6-32CA-420B-BA9D-BA91B70702C2}" dt="2024-02-19T04:58:05.116" v="118"/>
          <ac:spMkLst>
            <pc:docMk/>
            <pc:sldMk cId="365960121" sldId="420"/>
            <ac:spMk id="13" creationId="{96CA9BF9-3B53-359E-70F8-0D7D78BE0116}"/>
          </ac:spMkLst>
        </pc:spChg>
        <pc:spChg chg="add mod">
          <ac:chgData name="Akhi Yeasmin" userId="1e48bf19-828b-442a-bde3-378cf4d104e4" providerId="ADAL" clId="{7636B3B6-32CA-420B-BA9D-BA91B70702C2}" dt="2024-02-19T04:58:05.116" v="118"/>
          <ac:spMkLst>
            <pc:docMk/>
            <pc:sldMk cId="365960121" sldId="420"/>
            <ac:spMk id="14" creationId="{6D857F14-6056-1171-5EA7-9F506F44D132}"/>
          </ac:spMkLst>
        </pc:spChg>
        <pc:spChg chg="add mod">
          <ac:chgData name="Akhi Yeasmin" userId="1e48bf19-828b-442a-bde3-378cf4d104e4" providerId="ADAL" clId="{7636B3B6-32CA-420B-BA9D-BA91B70702C2}" dt="2024-02-19T04:58:05.116" v="118"/>
          <ac:spMkLst>
            <pc:docMk/>
            <pc:sldMk cId="365960121" sldId="420"/>
            <ac:spMk id="15" creationId="{F4024630-FFF9-ACEE-0168-D57ADAA5DE19}"/>
          </ac:spMkLst>
        </pc:spChg>
        <pc:spChg chg="add mod">
          <ac:chgData name="Akhi Yeasmin" userId="1e48bf19-828b-442a-bde3-378cf4d104e4" providerId="ADAL" clId="{7636B3B6-32CA-420B-BA9D-BA91B70702C2}" dt="2024-02-19T04:58:05.116" v="118"/>
          <ac:spMkLst>
            <pc:docMk/>
            <pc:sldMk cId="365960121" sldId="420"/>
            <ac:spMk id="16" creationId="{7C26B6FA-CDAE-0DD7-D71F-12508C59C3C0}"/>
          </ac:spMkLst>
        </pc:spChg>
        <pc:spChg chg="add mod">
          <ac:chgData name="Akhi Yeasmin" userId="1e48bf19-828b-442a-bde3-378cf4d104e4" providerId="ADAL" clId="{7636B3B6-32CA-420B-BA9D-BA91B70702C2}" dt="2024-02-19T04:58:05.116" v="118"/>
          <ac:spMkLst>
            <pc:docMk/>
            <pc:sldMk cId="365960121" sldId="420"/>
            <ac:spMk id="17" creationId="{0A450B91-69FE-B682-5B03-6882C248D8E9}"/>
          </ac:spMkLst>
        </pc:spChg>
        <pc:spChg chg="add mod">
          <ac:chgData name="Akhi Yeasmin" userId="1e48bf19-828b-442a-bde3-378cf4d104e4" providerId="ADAL" clId="{7636B3B6-32CA-420B-BA9D-BA91B70702C2}" dt="2024-02-19T04:58:05.116" v="118"/>
          <ac:spMkLst>
            <pc:docMk/>
            <pc:sldMk cId="365960121" sldId="420"/>
            <ac:spMk id="18" creationId="{21188194-56E7-C264-B7E1-4856012BDA7F}"/>
          </ac:spMkLst>
        </pc:spChg>
        <pc:spChg chg="add mod">
          <ac:chgData name="Akhi Yeasmin" userId="1e48bf19-828b-442a-bde3-378cf4d104e4" providerId="ADAL" clId="{7636B3B6-32CA-420B-BA9D-BA91B70702C2}" dt="2024-02-19T04:58:05.116" v="118"/>
          <ac:spMkLst>
            <pc:docMk/>
            <pc:sldMk cId="365960121" sldId="420"/>
            <ac:spMk id="19" creationId="{216F7B2B-A6A7-170C-956D-3E81FCC065F2}"/>
          </ac:spMkLst>
        </pc:spChg>
        <pc:spChg chg="add mod">
          <ac:chgData name="Akhi Yeasmin" userId="1e48bf19-828b-442a-bde3-378cf4d104e4" providerId="ADAL" clId="{7636B3B6-32CA-420B-BA9D-BA91B70702C2}" dt="2024-02-19T04:58:05.116" v="118"/>
          <ac:spMkLst>
            <pc:docMk/>
            <pc:sldMk cId="365960121" sldId="420"/>
            <ac:spMk id="20" creationId="{1C73F556-727F-8DE4-9325-C5E242D8E48A}"/>
          </ac:spMkLst>
        </pc:spChg>
        <pc:grpChg chg="add mod">
          <ac:chgData name="Akhi Yeasmin" userId="1e48bf19-828b-442a-bde3-378cf4d104e4" providerId="ADAL" clId="{7636B3B6-32CA-420B-BA9D-BA91B70702C2}" dt="2024-02-19T04:58:05.116" v="118"/>
          <ac:grpSpMkLst>
            <pc:docMk/>
            <pc:sldMk cId="365960121" sldId="420"/>
            <ac:grpSpMk id="6" creationId="{96EAC258-E2CE-A0E7-E4BF-9794739EB8BE}"/>
          </ac:grpSpMkLst>
        </pc:grpChg>
        <pc:grpChg chg="add mod">
          <ac:chgData name="Akhi Yeasmin" userId="1e48bf19-828b-442a-bde3-378cf4d104e4" providerId="ADAL" clId="{7636B3B6-32CA-420B-BA9D-BA91B70702C2}" dt="2024-02-19T04:58:05.116" v="118"/>
          <ac:grpSpMkLst>
            <pc:docMk/>
            <pc:sldMk cId="365960121" sldId="420"/>
            <ac:grpSpMk id="7" creationId="{C76AC762-B9A5-396C-7E7B-A032B681C466}"/>
          </ac:grpSpMkLst>
        </pc:grpChg>
        <pc:grpChg chg="add mod">
          <ac:chgData name="Akhi Yeasmin" userId="1e48bf19-828b-442a-bde3-378cf4d104e4" providerId="ADAL" clId="{7636B3B6-32CA-420B-BA9D-BA91B70702C2}" dt="2024-02-19T04:58:05.116" v="118"/>
          <ac:grpSpMkLst>
            <pc:docMk/>
            <pc:sldMk cId="365960121" sldId="420"/>
            <ac:grpSpMk id="8" creationId="{B32BFBED-A669-2EB5-560D-A3511A188E6F}"/>
          </ac:grpSpMkLst>
        </pc:grpChg>
        <pc:grpChg chg="add mod">
          <ac:chgData name="Akhi Yeasmin" userId="1e48bf19-828b-442a-bde3-378cf4d104e4" providerId="ADAL" clId="{7636B3B6-32CA-420B-BA9D-BA91B70702C2}" dt="2024-02-19T04:58:05.116" v="118"/>
          <ac:grpSpMkLst>
            <pc:docMk/>
            <pc:sldMk cId="365960121" sldId="420"/>
            <ac:grpSpMk id="9" creationId="{59850040-F957-042E-DDD7-7291C10EAB6A}"/>
          </ac:grpSpMkLst>
        </pc:grpChg>
        <pc:grpChg chg="add mod">
          <ac:chgData name="Akhi Yeasmin" userId="1e48bf19-828b-442a-bde3-378cf4d104e4" providerId="ADAL" clId="{7636B3B6-32CA-420B-BA9D-BA91B70702C2}" dt="2024-02-19T04:58:05.116" v="118"/>
          <ac:grpSpMkLst>
            <pc:docMk/>
            <pc:sldMk cId="365960121" sldId="420"/>
            <ac:grpSpMk id="10" creationId="{2D6F6514-A7CA-0527-7730-75B1D4D3AD35}"/>
          </ac:grpSpMkLst>
        </pc:grpChg>
      </pc:sldChg>
      <pc:sldMasterChg chg="delSldLayout">
        <pc:chgData name="Akhi Yeasmin" userId="1e48bf19-828b-442a-bde3-378cf4d104e4" providerId="ADAL" clId="{7636B3B6-32CA-420B-BA9D-BA91B70702C2}" dt="2024-02-19T04:58:11.472" v="119" actId="47"/>
        <pc:sldMasterMkLst>
          <pc:docMk/>
          <pc:sldMasterMk cId="2143522105" sldId="2147483648"/>
        </pc:sldMasterMkLst>
        <pc:sldLayoutChg chg="del">
          <pc:chgData name="Akhi Yeasmin" userId="1e48bf19-828b-442a-bde3-378cf4d104e4" providerId="ADAL" clId="{7636B3B6-32CA-420B-BA9D-BA91B70702C2}" dt="2024-02-19T04:57:57.480" v="114" actId="47"/>
          <pc:sldLayoutMkLst>
            <pc:docMk/>
            <pc:sldMasterMk cId="2143522105" sldId="2147483648"/>
            <pc:sldLayoutMk cId="3605690430" sldId="2147483720"/>
          </pc:sldLayoutMkLst>
        </pc:sldLayoutChg>
        <pc:sldLayoutChg chg="del">
          <pc:chgData name="Akhi Yeasmin" userId="1e48bf19-828b-442a-bde3-378cf4d104e4" providerId="ADAL" clId="{7636B3B6-32CA-420B-BA9D-BA91B70702C2}" dt="2024-02-19T04:58:11.472" v="119" actId="47"/>
          <pc:sldLayoutMkLst>
            <pc:docMk/>
            <pc:sldMasterMk cId="2143522105" sldId="2147483648"/>
            <pc:sldLayoutMk cId="1540659319" sldId="2147483721"/>
          </pc:sldLayoutMkLst>
        </pc:sldLayoutChg>
      </pc:sldMasterChg>
    </pc:docChg>
  </pc:docChgLst>
  <pc:docChgLst>
    <pc:chgData name="Akhi Yeasmin" userId="1e48bf19-828b-442a-bde3-378cf4d104e4" providerId="ADAL" clId="{B6B28695-DF3D-4225-B8F2-050367B7A87E}"/>
    <pc:docChg chg="undo custSel addSld delSld modSld">
      <pc:chgData name="Akhi Yeasmin" userId="1e48bf19-828b-442a-bde3-378cf4d104e4" providerId="ADAL" clId="{B6B28695-DF3D-4225-B8F2-050367B7A87E}" dt="2024-02-09T10:27:54.868" v="4201" actId="1076"/>
      <pc:docMkLst>
        <pc:docMk/>
      </pc:docMkLst>
      <pc:sldChg chg="delSp modSp add del mod setBg delDesignElem">
        <pc:chgData name="Akhi Yeasmin" userId="1e48bf19-828b-442a-bde3-378cf4d104e4" providerId="ADAL" clId="{B6B28695-DF3D-4225-B8F2-050367B7A87E}" dt="2024-02-09T10:08:29.674" v="3974" actId="47"/>
        <pc:sldMkLst>
          <pc:docMk/>
          <pc:sldMk cId="17323329" sldId="256"/>
        </pc:sldMkLst>
        <pc:spChg chg="mod">
          <ac:chgData name="Akhi Yeasmin" userId="1e48bf19-828b-442a-bde3-378cf4d104e4" providerId="ADAL" clId="{B6B28695-DF3D-4225-B8F2-050367B7A87E}" dt="2024-02-09T09:28:53.578" v="3119" actId="27636"/>
          <ac:spMkLst>
            <pc:docMk/>
            <pc:sldMk cId="17323329" sldId="256"/>
            <ac:spMk id="2" creationId="{6201DF7A-C74A-95E7-C22E-6224EF06E109}"/>
          </ac:spMkLst>
        </pc:spChg>
        <pc:spChg chg="del">
          <ac:chgData name="Akhi Yeasmin" userId="1e48bf19-828b-442a-bde3-378cf4d104e4" providerId="ADAL" clId="{B6B28695-DF3D-4225-B8F2-050367B7A87E}" dt="2024-02-09T09:28:53.562" v="3118"/>
          <ac:spMkLst>
            <pc:docMk/>
            <pc:sldMk cId="17323329" sldId="256"/>
            <ac:spMk id="5" creationId="{A3363022-C969-41E9-8EB2-E4C94908C1FA}"/>
          </ac:spMkLst>
        </pc:spChg>
        <pc:spChg chg="del">
          <ac:chgData name="Akhi Yeasmin" userId="1e48bf19-828b-442a-bde3-378cf4d104e4" providerId="ADAL" clId="{B6B28695-DF3D-4225-B8F2-050367B7A87E}" dt="2024-02-09T09:28:53.562" v="3118"/>
          <ac:spMkLst>
            <pc:docMk/>
            <pc:sldMk cId="17323329" sldId="256"/>
            <ac:spMk id="6" creationId="{8D1AD6B3-BE88-4CEB-BA17-790657CC4729}"/>
          </ac:spMkLst>
        </pc:spChg>
        <pc:spChg chg="del">
          <ac:chgData name="Akhi Yeasmin" userId="1e48bf19-828b-442a-bde3-378cf4d104e4" providerId="ADAL" clId="{B6B28695-DF3D-4225-B8F2-050367B7A87E}" dt="2024-02-09T10:02:43.067" v="3924"/>
          <ac:spMkLst>
            <pc:docMk/>
            <pc:sldMk cId="17323329" sldId="256"/>
            <ac:spMk id="51" creationId="{DF05ACD0-FF4A-4F8F-B5C5-6A4EBD0D1B38}"/>
          </ac:spMkLst>
        </pc:spChg>
        <pc:spChg chg="del">
          <ac:chgData name="Akhi Yeasmin" userId="1e48bf19-828b-442a-bde3-378cf4d104e4" providerId="ADAL" clId="{B6B28695-DF3D-4225-B8F2-050367B7A87E}" dt="2024-02-09T10:02:43.067" v="3924"/>
          <ac:spMkLst>
            <pc:docMk/>
            <pc:sldMk cId="17323329" sldId="256"/>
            <ac:spMk id="52" creationId="{4C9AFA28-B5ED-4346-9AF7-68A157F16C7E}"/>
          </ac:spMkLst>
        </pc:spChg>
        <pc:grpChg chg="del">
          <ac:chgData name="Akhi Yeasmin" userId="1e48bf19-828b-442a-bde3-378cf4d104e4" providerId="ADAL" clId="{B6B28695-DF3D-4225-B8F2-050367B7A87E}" dt="2024-02-09T09:28:53.562" v="3118"/>
          <ac:grpSpMkLst>
            <pc:docMk/>
            <pc:sldMk cId="17323329" sldId="256"/>
            <ac:grpSpMk id="9" creationId="{89D1390B-7E13-4B4F-9CB2-391063412E54}"/>
          </ac:grpSpMkLst>
        </pc:grpChg>
      </pc:sldChg>
      <pc:sldChg chg="add del">
        <pc:chgData name="Akhi Yeasmin" userId="1e48bf19-828b-442a-bde3-378cf4d104e4" providerId="ADAL" clId="{B6B28695-DF3D-4225-B8F2-050367B7A87E}" dt="2024-02-09T09:54:00.428" v="3834" actId="47"/>
        <pc:sldMkLst>
          <pc:docMk/>
          <pc:sldMk cId="3568579582" sldId="257"/>
        </pc:sldMkLst>
      </pc:sldChg>
      <pc:sldChg chg="modSp add del mod">
        <pc:chgData name="Akhi Yeasmin" userId="1e48bf19-828b-442a-bde3-378cf4d104e4" providerId="ADAL" clId="{B6B28695-DF3D-4225-B8F2-050367B7A87E}" dt="2024-02-09T10:12:37.523" v="4020" actId="47"/>
        <pc:sldMkLst>
          <pc:docMk/>
          <pc:sldMk cId="681047093" sldId="258"/>
        </pc:sldMkLst>
        <pc:spChg chg="mod">
          <ac:chgData name="Akhi Yeasmin" userId="1e48bf19-828b-442a-bde3-378cf4d104e4" providerId="ADAL" clId="{B6B28695-DF3D-4225-B8F2-050367B7A87E}" dt="2024-02-09T10:02:43.137" v="3926" actId="27636"/>
          <ac:spMkLst>
            <pc:docMk/>
            <pc:sldMk cId="681047093" sldId="258"/>
            <ac:spMk id="6" creationId="{45A3AAF2-2BFC-3E78-CF6F-35476725F3FF}"/>
          </ac:spMkLst>
        </pc:spChg>
      </pc:sldChg>
      <pc:sldChg chg="delSp modSp add del mod setBg delDesignElem">
        <pc:chgData name="Akhi Yeasmin" userId="1e48bf19-828b-442a-bde3-378cf4d104e4" providerId="ADAL" clId="{B6B28695-DF3D-4225-B8F2-050367B7A87E}" dt="2024-02-09T10:10:33.906" v="4002" actId="47"/>
        <pc:sldMkLst>
          <pc:docMk/>
          <pc:sldMk cId="1866779726" sldId="259"/>
        </pc:sldMkLst>
        <pc:spChg chg="mod">
          <ac:chgData name="Akhi Yeasmin" userId="1e48bf19-828b-442a-bde3-378cf4d104e4" providerId="ADAL" clId="{B6B28695-DF3D-4225-B8F2-050367B7A87E}" dt="2024-02-09T09:28:53.641" v="3120" actId="27636"/>
          <ac:spMkLst>
            <pc:docMk/>
            <pc:sldMk cId="1866779726" sldId="259"/>
            <ac:spMk id="2" creationId="{314F5AC3-E2C5-5275-4FF1-1AE7631B33AF}"/>
          </ac:spMkLst>
        </pc:spChg>
        <pc:spChg chg="del">
          <ac:chgData name="Akhi Yeasmin" userId="1e48bf19-828b-442a-bde3-378cf4d104e4" providerId="ADAL" clId="{B6B28695-DF3D-4225-B8F2-050367B7A87E}" dt="2024-02-09T09:28:53.562" v="3118"/>
          <ac:spMkLst>
            <pc:docMk/>
            <pc:sldMk cId="1866779726" sldId="259"/>
            <ac:spMk id="15" creationId="{D4771268-CB57-404A-9271-370EB28F6090}"/>
          </ac:spMkLst>
        </pc:spChg>
      </pc:sldChg>
      <pc:sldChg chg="add del">
        <pc:chgData name="Akhi Yeasmin" userId="1e48bf19-828b-442a-bde3-378cf4d104e4" providerId="ADAL" clId="{B6B28695-DF3D-4225-B8F2-050367B7A87E}" dt="2024-02-09T10:12:12.409" v="4014" actId="47"/>
        <pc:sldMkLst>
          <pc:docMk/>
          <pc:sldMk cId="801837239" sldId="260"/>
        </pc:sldMkLst>
      </pc:sldChg>
      <pc:sldChg chg="add del">
        <pc:chgData name="Akhi Yeasmin" userId="1e48bf19-828b-442a-bde3-378cf4d104e4" providerId="ADAL" clId="{B6B28695-DF3D-4225-B8F2-050367B7A87E}" dt="2024-02-09T10:13:07.089" v="4025" actId="47"/>
        <pc:sldMkLst>
          <pc:docMk/>
          <pc:sldMk cId="3215479190" sldId="261"/>
        </pc:sldMkLst>
      </pc:sldChg>
      <pc:sldChg chg="add del">
        <pc:chgData name="Akhi Yeasmin" userId="1e48bf19-828b-442a-bde3-378cf4d104e4" providerId="ADAL" clId="{B6B28695-DF3D-4225-B8F2-050367B7A87E}" dt="2024-02-09T09:54:34.171" v="3839" actId="47"/>
        <pc:sldMkLst>
          <pc:docMk/>
          <pc:sldMk cId="3021018854" sldId="262"/>
        </pc:sldMkLst>
      </pc:sldChg>
      <pc:sldChg chg="modSp add del mod">
        <pc:chgData name="Akhi Yeasmin" userId="1e48bf19-828b-442a-bde3-378cf4d104e4" providerId="ADAL" clId="{B6B28695-DF3D-4225-B8F2-050367B7A87E}" dt="2024-02-09T10:14:05.032" v="4034" actId="47"/>
        <pc:sldMkLst>
          <pc:docMk/>
          <pc:sldMk cId="259922445" sldId="263"/>
        </pc:sldMkLst>
        <pc:spChg chg="mod">
          <ac:chgData name="Akhi Yeasmin" userId="1e48bf19-828b-442a-bde3-378cf4d104e4" providerId="ADAL" clId="{B6B28695-DF3D-4225-B8F2-050367B7A87E}" dt="2024-02-09T10:02:43.140" v="3927" actId="27636"/>
          <ac:spMkLst>
            <pc:docMk/>
            <pc:sldMk cId="259922445" sldId="263"/>
            <ac:spMk id="2" creationId="{314F5AC3-E2C5-5275-4FF1-1AE7631B33AF}"/>
          </ac:spMkLst>
        </pc:spChg>
      </pc:sldChg>
      <pc:sldChg chg="modSp add del mod">
        <pc:chgData name="Akhi Yeasmin" userId="1e48bf19-828b-442a-bde3-378cf4d104e4" providerId="ADAL" clId="{B6B28695-DF3D-4225-B8F2-050367B7A87E}" dt="2024-02-09T10:15:39.783" v="4049" actId="47"/>
        <pc:sldMkLst>
          <pc:docMk/>
          <pc:sldMk cId="1304018508" sldId="264"/>
        </pc:sldMkLst>
        <pc:spChg chg="mod">
          <ac:chgData name="Akhi Yeasmin" userId="1e48bf19-828b-442a-bde3-378cf4d104e4" providerId="ADAL" clId="{B6B28695-DF3D-4225-B8F2-050367B7A87E}" dt="2024-02-09T10:02:43.146" v="3929" actId="27636"/>
          <ac:spMkLst>
            <pc:docMk/>
            <pc:sldMk cId="1304018508" sldId="264"/>
            <ac:spMk id="2" creationId="{314F5AC3-E2C5-5275-4FF1-1AE7631B33AF}"/>
          </ac:spMkLst>
        </pc:spChg>
      </pc:sldChg>
      <pc:sldChg chg="modSp add del mod">
        <pc:chgData name="Akhi Yeasmin" userId="1e48bf19-828b-442a-bde3-378cf4d104e4" providerId="ADAL" clId="{B6B28695-DF3D-4225-B8F2-050367B7A87E}" dt="2024-02-09T10:16:00.659" v="4054" actId="47"/>
        <pc:sldMkLst>
          <pc:docMk/>
          <pc:sldMk cId="1002904967" sldId="265"/>
        </pc:sldMkLst>
        <pc:spChg chg="mod">
          <ac:chgData name="Akhi Yeasmin" userId="1e48bf19-828b-442a-bde3-378cf4d104e4" providerId="ADAL" clId="{B6B28695-DF3D-4225-B8F2-050367B7A87E}" dt="2024-02-09T10:02:43.194" v="3930" actId="27636"/>
          <ac:spMkLst>
            <pc:docMk/>
            <pc:sldMk cId="1002904967" sldId="265"/>
            <ac:spMk id="3" creationId="{B4CC77E9-A05F-A083-CA93-69967590AB3A}"/>
          </ac:spMkLst>
        </pc:spChg>
      </pc:sldChg>
      <pc:sldChg chg="delSp add del setBg delDesignElem">
        <pc:chgData name="Akhi Yeasmin" userId="1e48bf19-828b-442a-bde3-378cf4d104e4" providerId="ADAL" clId="{B6B28695-DF3D-4225-B8F2-050367B7A87E}" dt="2024-02-09T10:24:41.747" v="4148" actId="47"/>
        <pc:sldMkLst>
          <pc:docMk/>
          <pc:sldMk cId="3453896941" sldId="268"/>
        </pc:sldMkLst>
        <pc:spChg chg="del">
          <ac:chgData name="Akhi Yeasmin" userId="1e48bf19-828b-442a-bde3-378cf4d104e4" providerId="ADAL" clId="{B6B28695-DF3D-4225-B8F2-050367B7A87E}" dt="2024-02-09T10:02:43.067" v="3924"/>
          <ac:spMkLst>
            <pc:docMk/>
            <pc:sldMk cId="3453896941" sldId="268"/>
            <ac:spMk id="18" creationId="{A3363022-C969-41E9-8EB2-E4C94908C1FA}"/>
          </ac:spMkLst>
        </pc:spChg>
        <pc:spChg chg="del">
          <ac:chgData name="Akhi Yeasmin" userId="1e48bf19-828b-442a-bde3-378cf4d104e4" providerId="ADAL" clId="{B6B28695-DF3D-4225-B8F2-050367B7A87E}" dt="2024-02-09T10:02:43.067" v="3924"/>
          <ac:spMkLst>
            <pc:docMk/>
            <pc:sldMk cId="3453896941" sldId="268"/>
            <ac:spMk id="19" creationId="{8D1AD6B3-BE88-4CEB-BA17-790657CC4729}"/>
          </ac:spMkLst>
        </pc:spChg>
        <pc:grpChg chg="del">
          <ac:chgData name="Akhi Yeasmin" userId="1e48bf19-828b-442a-bde3-378cf4d104e4" providerId="ADAL" clId="{B6B28695-DF3D-4225-B8F2-050367B7A87E}" dt="2024-02-09T10:02:43.067" v="3924"/>
          <ac:grpSpMkLst>
            <pc:docMk/>
            <pc:sldMk cId="3453896941" sldId="268"/>
            <ac:grpSpMk id="21" creationId="{89D1390B-7E13-4B4F-9CB2-391063412E54}"/>
          </ac:grpSpMkLst>
        </pc:grpChg>
      </pc:sldChg>
      <pc:sldChg chg="add del">
        <pc:chgData name="Akhi Yeasmin" userId="1e48bf19-828b-442a-bde3-378cf4d104e4" providerId="ADAL" clId="{B6B28695-DF3D-4225-B8F2-050367B7A87E}" dt="2024-02-09T09:56:54.564" v="3861" actId="47"/>
        <pc:sldMkLst>
          <pc:docMk/>
          <pc:sldMk cId="3430664724" sldId="270"/>
        </pc:sldMkLst>
      </pc:sldChg>
      <pc:sldChg chg="add del">
        <pc:chgData name="Akhi Yeasmin" userId="1e48bf19-828b-442a-bde3-378cf4d104e4" providerId="ADAL" clId="{B6B28695-DF3D-4225-B8F2-050367B7A87E}" dt="2024-02-09T09:56:21.219" v="3855" actId="47"/>
        <pc:sldMkLst>
          <pc:docMk/>
          <pc:sldMk cId="1819949479" sldId="271"/>
        </pc:sldMkLst>
      </pc:sldChg>
      <pc:sldChg chg="delSp modSp add del mod setBg delDesignElem">
        <pc:chgData name="Akhi Yeasmin" userId="1e48bf19-828b-442a-bde3-378cf4d104e4" providerId="ADAL" clId="{B6B28695-DF3D-4225-B8F2-050367B7A87E}" dt="2024-02-09T09:58:53.931" v="3884" actId="47"/>
        <pc:sldMkLst>
          <pc:docMk/>
          <pc:sldMk cId="3651489262" sldId="272"/>
        </pc:sldMkLst>
        <pc:spChg chg="mod">
          <ac:chgData name="Akhi Yeasmin" userId="1e48bf19-828b-442a-bde3-378cf4d104e4" providerId="ADAL" clId="{B6B28695-DF3D-4225-B8F2-050367B7A87E}" dt="2024-02-09T09:28:53.646" v="3121" actId="27636"/>
          <ac:spMkLst>
            <pc:docMk/>
            <pc:sldMk cId="3651489262" sldId="272"/>
            <ac:spMk id="2" creationId="{314F5AC3-E2C5-5275-4FF1-1AE7631B33AF}"/>
          </ac:spMkLst>
        </pc:spChg>
        <pc:spChg chg="del">
          <ac:chgData name="Akhi Yeasmin" userId="1e48bf19-828b-442a-bde3-378cf4d104e4" providerId="ADAL" clId="{B6B28695-DF3D-4225-B8F2-050367B7A87E}" dt="2024-02-09T09:28:53.562" v="3118"/>
          <ac:spMkLst>
            <pc:docMk/>
            <pc:sldMk cId="3651489262" sldId="272"/>
            <ac:spMk id="8" creationId="{D4771268-CB57-404A-9271-370EB28F6090}"/>
          </ac:spMkLst>
        </pc:spChg>
      </pc:sldChg>
      <pc:sldChg chg="add del">
        <pc:chgData name="Akhi Yeasmin" userId="1e48bf19-828b-442a-bde3-378cf4d104e4" providerId="ADAL" clId="{B6B28695-DF3D-4225-B8F2-050367B7A87E}" dt="2024-02-09T10:16:48.693" v="4065" actId="47"/>
        <pc:sldMkLst>
          <pc:docMk/>
          <pc:sldMk cId="121339643" sldId="273"/>
        </pc:sldMkLst>
      </pc:sldChg>
      <pc:sldChg chg="modSp add del mod">
        <pc:chgData name="Akhi Yeasmin" userId="1e48bf19-828b-442a-bde3-378cf4d104e4" providerId="ADAL" clId="{B6B28695-DF3D-4225-B8F2-050367B7A87E}" dt="2024-02-09T10:01:25.345" v="3913" actId="47"/>
        <pc:sldMkLst>
          <pc:docMk/>
          <pc:sldMk cId="3550882889" sldId="273"/>
        </pc:sldMkLst>
        <pc:spChg chg="mod">
          <ac:chgData name="Akhi Yeasmin" userId="1e48bf19-828b-442a-bde3-378cf4d104e4" providerId="ADAL" clId="{B6B28695-DF3D-4225-B8F2-050367B7A87E}" dt="2024-02-09T09:28:53.652" v="3123" actId="27636"/>
          <ac:spMkLst>
            <pc:docMk/>
            <pc:sldMk cId="3550882889" sldId="273"/>
            <ac:spMk id="3" creationId="{D8B87E8F-A815-2178-1FED-D61BF5BF5502}"/>
          </ac:spMkLst>
        </pc:spChg>
      </pc:sldChg>
      <pc:sldChg chg="modSp add del mod">
        <pc:chgData name="Akhi Yeasmin" userId="1e48bf19-828b-442a-bde3-378cf4d104e4" providerId="ADAL" clId="{B6B28695-DF3D-4225-B8F2-050367B7A87E}" dt="2024-02-09T10:16:21.028" v="4060" actId="47"/>
        <pc:sldMkLst>
          <pc:docMk/>
          <pc:sldMk cId="4205891622" sldId="274"/>
        </pc:sldMkLst>
        <pc:spChg chg="mod">
          <ac:chgData name="Akhi Yeasmin" userId="1e48bf19-828b-442a-bde3-378cf4d104e4" providerId="ADAL" clId="{B6B28695-DF3D-4225-B8F2-050367B7A87E}" dt="2024-02-09T10:16:12.143" v="4058" actId="1076"/>
          <ac:spMkLst>
            <pc:docMk/>
            <pc:sldMk cId="4205891622" sldId="274"/>
            <ac:spMk id="2" creationId="{314F5AC3-E2C5-5275-4FF1-1AE7631B33AF}"/>
          </ac:spMkLst>
        </pc:spChg>
        <pc:spChg chg="mod">
          <ac:chgData name="Akhi Yeasmin" userId="1e48bf19-828b-442a-bde3-378cf4d104e4" providerId="ADAL" clId="{B6B28695-DF3D-4225-B8F2-050367B7A87E}" dt="2024-02-09T10:02:43.206" v="3931" actId="27636"/>
          <ac:spMkLst>
            <pc:docMk/>
            <pc:sldMk cId="4205891622" sldId="274"/>
            <ac:spMk id="6" creationId="{C9223006-D5A5-737B-421E-1FD445939FEA}"/>
          </ac:spMkLst>
        </pc:spChg>
      </pc:sldChg>
      <pc:sldChg chg="add del">
        <pc:chgData name="Akhi Yeasmin" userId="1e48bf19-828b-442a-bde3-378cf4d104e4" providerId="ADAL" clId="{B6B28695-DF3D-4225-B8F2-050367B7A87E}" dt="2024-02-09T10:17:59.211" v="4081" actId="47"/>
        <pc:sldMkLst>
          <pc:docMk/>
          <pc:sldMk cId="2971923682" sldId="275"/>
        </pc:sldMkLst>
      </pc:sldChg>
      <pc:sldChg chg="modSp add del mod">
        <pc:chgData name="Akhi Yeasmin" userId="1e48bf19-828b-442a-bde3-378cf4d104e4" providerId="ADAL" clId="{B6B28695-DF3D-4225-B8F2-050367B7A87E}" dt="2024-02-09T10:19:24.810" v="4097" actId="47"/>
        <pc:sldMkLst>
          <pc:docMk/>
          <pc:sldMk cId="2749934638" sldId="276"/>
        </pc:sldMkLst>
        <pc:spChg chg="mod">
          <ac:chgData name="Akhi Yeasmin" userId="1e48bf19-828b-442a-bde3-378cf4d104e4" providerId="ADAL" clId="{B6B28695-DF3D-4225-B8F2-050367B7A87E}" dt="2024-02-09T10:02:43.213" v="3933" actId="27636"/>
          <ac:spMkLst>
            <pc:docMk/>
            <pc:sldMk cId="2749934638" sldId="276"/>
            <ac:spMk id="2" creationId="{314F5AC3-E2C5-5275-4FF1-1AE7631B33AF}"/>
          </ac:spMkLst>
        </pc:spChg>
      </pc:sldChg>
      <pc:sldChg chg="add del">
        <pc:chgData name="Akhi Yeasmin" userId="1e48bf19-828b-442a-bde3-378cf4d104e4" providerId="ADAL" clId="{B6B28695-DF3D-4225-B8F2-050367B7A87E}" dt="2024-02-09T10:21:17.646" v="4112" actId="47"/>
        <pc:sldMkLst>
          <pc:docMk/>
          <pc:sldMk cId="315558204" sldId="277"/>
        </pc:sldMkLst>
      </pc:sldChg>
      <pc:sldChg chg="modSp add del mod">
        <pc:chgData name="Akhi Yeasmin" userId="1e48bf19-828b-442a-bde3-378cf4d104e4" providerId="ADAL" clId="{B6B28695-DF3D-4225-B8F2-050367B7A87E}" dt="2024-02-09T10:18:50.467" v="4091" actId="47"/>
        <pc:sldMkLst>
          <pc:docMk/>
          <pc:sldMk cId="138127998" sldId="278"/>
        </pc:sldMkLst>
        <pc:spChg chg="mod">
          <ac:chgData name="Akhi Yeasmin" userId="1e48bf19-828b-442a-bde3-378cf4d104e4" providerId="ADAL" clId="{B6B28695-DF3D-4225-B8F2-050367B7A87E}" dt="2024-02-09T10:02:43.209" v="3932" actId="27636"/>
          <ac:spMkLst>
            <pc:docMk/>
            <pc:sldMk cId="138127998" sldId="278"/>
            <ac:spMk id="2" creationId="{314F5AC3-E2C5-5275-4FF1-1AE7631B33AF}"/>
          </ac:spMkLst>
        </pc:spChg>
      </pc:sldChg>
      <pc:sldChg chg="add del">
        <pc:chgData name="Akhi Yeasmin" userId="1e48bf19-828b-442a-bde3-378cf4d104e4" providerId="ADAL" clId="{B6B28695-DF3D-4225-B8F2-050367B7A87E}" dt="2024-02-09T10:20:11.976" v="4103" actId="47"/>
        <pc:sldMkLst>
          <pc:docMk/>
          <pc:sldMk cId="1702053637" sldId="279"/>
        </pc:sldMkLst>
      </pc:sldChg>
      <pc:sldChg chg="delSp add del setBg delDesignElem">
        <pc:chgData name="Akhi Yeasmin" userId="1e48bf19-828b-442a-bde3-378cf4d104e4" providerId="ADAL" clId="{B6B28695-DF3D-4225-B8F2-050367B7A87E}" dt="2024-02-09T10:21:45.323" v="4117" actId="47"/>
        <pc:sldMkLst>
          <pc:docMk/>
          <pc:sldMk cId="2128596730" sldId="280"/>
        </pc:sldMkLst>
        <pc:grpChg chg="del">
          <ac:chgData name="Akhi Yeasmin" userId="1e48bf19-828b-442a-bde3-378cf4d104e4" providerId="ADAL" clId="{B6B28695-DF3D-4225-B8F2-050367B7A87E}" dt="2024-02-09T10:02:43.067" v="3924"/>
          <ac:grpSpMkLst>
            <pc:docMk/>
            <pc:sldMk cId="2128596730" sldId="280"/>
            <ac:grpSpMk id="1031" creationId="{31C49F18-8757-4E87-5C2E-9D6D7B82BA3B}"/>
          </ac:grpSpMkLst>
        </pc:grpChg>
      </pc:sldChg>
      <pc:sldChg chg="delSp add del setBg delDesignElem">
        <pc:chgData name="Akhi Yeasmin" userId="1e48bf19-828b-442a-bde3-378cf4d104e4" providerId="ADAL" clId="{B6B28695-DF3D-4225-B8F2-050367B7A87E}" dt="2024-02-09T10:22:14.637" v="4123" actId="47"/>
        <pc:sldMkLst>
          <pc:docMk/>
          <pc:sldMk cId="169472130" sldId="281"/>
        </pc:sldMkLst>
        <pc:spChg chg="del">
          <ac:chgData name="Akhi Yeasmin" userId="1e48bf19-828b-442a-bde3-378cf4d104e4" providerId="ADAL" clId="{B6B28695-DF3D-4225-B8F2-050367B7A87E}" dt="2024-02-09T10:02:43.067" v="3924"/>
          <ac:spMkLst>
            <pc:docMk/>
            <pc:sldMk cId="169472130" sldId="281"/>
            <ac:spMk id="1035" creationId="{DC39DE25-0E4E-0AA7-0932-1D78C2372786}"/>
          </ac:spMkLst>
        </pc:spChg>
        <pc:spChg chg="del">
          <ac:chgData name="Akhi Yeasmin" userId="1e48bf19-828b-442a-bde3-378cf4d104e4" providerId="ADAL" clId="{B6B28695-DF3D-4225-B8F2-050367B7A87E}" dt="2024-02-09T10:02:43.067" v="3924"/>
          <ac:spMkLst>
            <pc:docMk/>
            <pc:sldMk cId="169472130" sldId="281"/>
            <ac:spMk id="1036" creationId="{AE3A741D-C19B-960A-5803-1C5887147820}"/>
          </ac:spMkLst>
        </pc:spChg>
        <pc:spChg chg="del">
          <ac:chgData name="Akhi Yeasmin" userId="1e48bf19-828b-442a-bde3-378cf4d104e4" providerId="ADAL" clId="{B6B28695-DF3D-4225-B8F2-050367B7A87E}" dt="2024-02-09T10:02:43.067" v="3924"/>
          <ac:spMkLst>
            <pc:docMk/>
            <pc:sldMk cId="169472130" sldId="281"/>
            <ac:spMk id="1037" creationId="{8D6EA299-0840-6DEA-E670-C49AEBC87E89}"/>
          </ac:spMkLst>
        </pc:spChg>
        <pc:spChg chg="del">
          <ac:chgData name="Akhi Yeasmin" userId="1e48bf19-828b-442a-bde3-378cf4d104e4" providerId="ADAL" clId="{B6B28695-DF3D-4225-B8F2-050367B7A87E}" dt="2024-02-09T10:02:43.067" v="3924"/>
          <ac:spMkLst>
            <pc:docMk/>
            <pc:sldMk cId="169472130" sldId="281"/>
            <ac:spMk id="1038" creationId="{9C3A50E9-9119-7BC3-083B-2D84CCC78E47}"/>
          </ac:spMkLst>
        </pc:spChg>
      </pc:sldChg>
      <pc:sldChg chg="add del">
        <pc:chgData name="Akhi Yeasmin" userId="1e48bf19-828b-442a-bde3-378cf4d104e4" providerId="ADAL" clId="{B6B28695-DF3D-4225-B8F2-050367B7A87E}" dt="2024-02-09T10:22:33.631" v="4128" actId="47"/>
        <pc:sldMkLst>
          <pc:docMk/>
          <pc:sldMk cId="781916324" sldId="282"/>
        </pc:sldMkLst>
      </pc:sldChg>
      <pc:sldChg chg="modSp add del mod">
        <pc:chgData name="Akhi Yeasmin" userId="1e48bf19-828b-442a-bde3-378cf4d104e4" providerId="ADAL" clId="{B6B28695-DF3D-4225-B8F2-050367B7A87E}" dt="2024-02-09T10:23:08.107" v="4133" actId="47"/>
        <pc:sldMkLst>
          <pc:docMk/>
          <pc:sldMk cId="2922793858" sldId="283"/>
        </pc:sldMkLst>
        <pc:spChg chg="mod">
          <ac:chgData name="Akhi Yeasmin" userId="1e48bf19-828b-442a-bde3-378cf4d104e4" providerId="ADAL" clId="{B6B28695-DF3D-4225-B8F2-050367B7A87E}" dt="2024-02-09T10:02:43.227" v="3934" actId="27636"/>
          <ac:spMkLst>
            <pc:docMk/>
            <pc:sldMk cId="2922793858" sldId="283"/>
            <ac:spMk id="5" creationId="{B7BBBF2D-7E05-4CB2-712B-9156BCE2B3B2}"/>
          </ac:spMkLst>
        </pc:spChg>
      </pc:sldChg>
      <pc:sldChg chg="add del">
        <pc:chgData name="Akhi Yeasmin" userId="1e48bf19-828b-442a-bde3-378cf4d104e4" providerId="ADAL" clId="{B6B28695-DF3D-4225-B8F2-050367B7A87E}" dt="2024-02-09T10:24:16.759" v="4143" actId="47"/>
        <pc:sldMkLst>
          <pc:docMk/>
          <pc:sldMk cId="2052406233" sldId="284"/>
        </pc:sldMkLst>
      </pc:sldChg>
      <pc:sldChg chg="delSp modSp add del mod setBg delDesignElem">
        <pc:chgData name="Akhi Yeasmin" userId="1e48bf19-828b-442a-bde3-378cf4d104e4" providerId="ADAL" clId="{B6B28695-DF3D-4225-B8F2-050367B7A87E}" dt="2024-02-09T10:15:18.767" v="4042" actId="47"/>
        <pc:sldMkLst>
          <pc:docMk/>
          <pc:sldMk cId="3879751051" sldId="294"/>
        </pc:sldMkLst>
        <pc:spChg chg="mod">
          <ac:chgData name="Akhi Yeasmin" userId="1e48bf19-828b-442a-bde3-378cf4d104e4" providerId="ADAL" clId="{B6B28695-DF3D-4225-B8F2-050367B7A87E}" dt="2024-02-09T10:02:43.142" v="3928" actId="27636"/>
          <ac:spMkLst>
            <pc:docMk/>
            <pc:sldMk cId="3879751051" sldId="294"/>
            <ac:spMk id="2" creationId="{6201DF7A-C74A-95E7-C22E-6224EF06E109}"/>
          </ac:spMkLst>
        </pc:spChg>
        <pc:spChg chg="del">
          <ac:chgData name="Akhi Yeasmin" userId="1e48bf19-828b-442a-bde3-378cf4d104e4" providerId="ADAL" clId="{B6B28695-DF3D-4225-B8F2-050367B7A87E}" dt="2024-02-09T10:02:43.067" v="3924"/>
          <ac:spMkLst>
            <pc:docMk/>
            <pc:sldMk cId="3879751051" sldId="294"/>
            <ac:spMk id="1031" creationId="{20D5D19D-0789-4518-B5DC-D47ADF69D25A}"/>
          </ac:spMkLst>
        </pc:spChg>
        <pc:spChg chg="del">
          <ac:chgData name="Akhi Yeasmin" userId="1e48bf19-828b-442a-bde3-378cf4d104e4" providerId="ADAL" clId="{B6B28695-DF3D-4225-B8F2-050367B7A87E}" dt="2024-02-09T10:02:43.067" v="3924"/>
          <ac:spMkLst>
            <pc:docMk/>
            <pc:sldMk cId="3879751051" sldId="294"/>
            <ac:spMk id="1038" creationId="{B81933D1-5615-42C7-9C0B-4EB7105CCE2D}"/>
          </ac:spMkLst>
        </pc:spChg>
        <pc:spChg chg="del">
          <ac:chgData name="Akhi Yeasmin" userId="1e48bf19-828b-442a-bde3-378cf4d104e4" providerId="ADAL" clId="{B6B28695-DF3D-4225-B8F2-050367B7A87E}" dt="2024-02-09T10:02:43.067" v="3924"/>
          <ac:spMkLst>
            <pc:docMk/>
            <pc:sldMk cId="3879751051" sldId="294"/>
            <ac:spMk id="1040" creationId="{19C9EAEA-39D0-4B0E-A0EB-51E7B26740B1}"/>
          </ac:spMkLst>
        </pc:spChg>
        <pc:grpChg chg="del">
          <ac:chgData name="Akhi Yeasmin" userId="1e48bf19-828b-442a-bde3-378cf4d104e4" providerId="ADAL" clId="{B6B28695-DF3D-4225-B8F2-050367B7A87E}" dt="2024-02-09T10:02:43.067" v="3924"/>
          <ac:grpSpMkLst>
            <pc:docMk/>
            <pc:sldMk cId="3879751051" sldId="294"/>
            <ac:grpSpMk id="1033" creationId="{032D8612-31EB-44CF-A1D0-14FD4C705424}"/>
          </ac:grpSpMkLst>
        </pc:grpChg>
      </pc:sldChg>
      <pc:sldChg chg="modSp add del mod">
        <pc:chgData name="Akhi Yeasmin" userId="1e48bf19-828b-442a-bde3-378cf4d104e4" providerId="ADAL" clId="{B6B28695-DF3D-4225-B8F2-050367B7A87E}" dt="2024-02-09T10:08:55.036" v="3980" actId="47"/>
        <pc:sldMkLst>
          <pc:docMk/>
          <pc:sldMk cId="302559663" sldId="300"/>
        </pc:sldMkLst>
        <pc:spChg chg="mod">
          <ac:chgData name="Akhi Yeasmin" userId="1e48bf19-828b-442a-bde3-378cf4d104e4" providerId="ADAL" clId="{B6B28695-DF3D-4225-B8F2-050367B7A87E}" dt="2024-02-09T10:02:43.129" v="3925" actId="27636"/>
          <ac:spMkLst>
            <pc:docMk/>
            <pc:sldMk cId="302559663" sldId="300"/>
            <ac:spMk id="3" creationId="{EE0B6E9E-348E-2B19-BBBE-E0B59C51F202}"/>
          </ac:spMkLst>
        </pc:spChg>
      </pc:sldChg>
      <pc:sldChg chg="add del">
        <pc:chgData name="Akhi Yeasmin" userId="1e48bf19-828b-442a-bde3-378cf4d104e4" providerId="ADAL" clId="{B6B28695-DF3D-4225-B8F2-050367B7A87E}" dt="2024-02-09T10:23:37.109" v="4138" actId="47"/>
        <pc:sldMkLst>
          <pc:docMk/>
          <pc:sldMk cId="4213634723" sldId="301"/>
        </pc:sldMkLst>
      </pc:sldChg>
      <pc:sldChg chg="modSp mod">
        <pc:chgData name="Akhi Yeasmin" userId="1e48bf19-828b-442a-bde3-378cf4d104e4" providerId="ADAL" clId="{B6B28695-DF3D-4225-B8F2-050367B7A87E}" dt="2024-02-09T10:25:15.640" v="4179" actId="1076"/>
        <pc:sldMkLst>
          <pc:docMk/>
          <pc:sldMk cId="177784189" sldId="303"/>
        </pc:sldMkLst>
        <pc:spChg chg="mod">
          <ac:chgData name="Akhi Yeasmin" userId="1e48bf19-828b-442a-bde3-378cf4d104e4" providerId="ADAL" clId="{B6B28695-DF3D-4225-B8F2-050367B7A87E}" dt="2024-02-06T02:48:52.948" v="2109" actId="20577"/>
          <ac:spMkLst>
            <pc:docMk/>
            <pc:sldMk cId="177784189" sldId="303"/>
            <ac:spMk id="4" creationId="{24EDA5E9-360A-4CC3-945C-8DC3B89D4DFE}"/>
          </ac:spMkLst>
        </pc:spChg>
        <pc:spChg chg="mod">
          <ac:chgData name="Akhi Yeasmin" userId="1e48bf19-828b-442a-bde3-378cf4d104e4" providerId="ADAL" clId="{B6B28695-DF3D-4225-B8F2-050367B7A87E}" dt="2024-02-09T10:25:15.640" v="4179" actId="1076"/>
          <ac:spMkLst>
            <pc:docMk/>
            <pc:sldMk cId="177784189" sldId="303"/>
            <ac:spMk id="5" creationId="{5D5A586E-CA26-41FF-8DC5-FEA1E91B4E17}"/>
          </ac:spMkLst>
        </pc:spChg>
      </pc:sldChg>
      <pc:sldChg chg="addSp delSp modSp mod">
        <pc:chgData name="Akhi Yeasmin" userId="1e48bf19-828b-442a-bde3-378cf4d104e4" providerId="ADAL" clId="{B6B28695-DF3D-4225-B8F2-050367B7A87E}" dt="2024-02-09T09:51:06.604" v="3687" actId="1076"/>
        <pc:sldMkLst>
          <pc:docMk/>
          <pc:sldMk cId="1188210009" sldId="304"/>
        </pc:sldMkLst>
        <pc:spChg chg="del">
          <ac:chgData name="Akhi Yeasmin" userId="1e48bf19-828b-442a-bde3-378cf4d104e4" providerId="ADAL" clId="{B6B28695-DF3D-4225-B8F2-050367B7A87E}" dt="2024-01-26T01:10:20.047" v="9" actId="478"/>
          <ac:spMkLst>
            <pc:docMk/>
            <pc:sldMk cId="1188210009" sldId="304"/>
            <ac:spMk id="4" creationId="{69724D1D-8364-F839-D37A-8C438B1D1A32}"/>
          </ac:spMkLst>
        </pc:spChg>
        <pc:spChg chg="mod">
          <ac:chgData name="Akhi Yeasmin" userId="1e48bf19-828b-442a-bde3-378cf4d104e4" providerId="ADAL" clId="{B6B28695-DF3D-4225-B8F2-050367B7A87E}" dt="2024-02-09T05:24:46.307" v="2467" actId="20577"/>
          <ac:spMkLst>
            <pc:docMk/>
            <pc:sldMk cId="1188210009" sldId="304"/>
            <ac:spMk id="5" creationId="{3CE1A94E-B5E8-378D-655E-20CADBA07335}"/>
          </ac:spMkLst>
        </pc:spChg>
        <pc:spChg chg="add mod">
          <ac:chgData name="Akhi Yeasmin" userId="1e48bf19-828b-442a-bde3-378cf4d104e4" providerId="ADAL" clId="{B6B28695-DF3D-4225-B8F2-050367B7A87E}" dt="2024-02-09T09:51:06.604" v="3687" actId="1076"/>
          <ac:spMkLst>
            <pc:docMk/>
            <pc:sldMk cId="1188210009" sldId="304"/>
            <ac:spMk id="7" creationId="{D92015E7-F234-FEEE-E8FC-10C11A49C429}"/>
          </ac:spMkLst>
        </pc:spChg>
        <pc:spChg chg="add del mod">
          <ac:chgData name="Akhi Yeasmin" userId="1e48bf19-828b-442a-bde3-378cf4d104e4" providerId="ADAL" clId="{B6B28695-DF3D-4225-B8F2-050367B7A87E}" dt="2024-01-26T09:04:20.667" v="423"/>
          <ac:spMkLst>
            <pc:docMk/>
            <pc:sldMk cId="1188210009" sldId="304"/>
            <ac:spMk id="8" creationId="{4086DA7E-5B5E-8B0E-244E-685F7B394958}"/>
          </ac:spMkLst>
        </pc:spChg>
        <pc:spChg chg="add del mod">
          <ac:chgData name="Akhi Yeasmin" userId="1e48bf19-828b-442a-bde3-378cf4d104e4" providerId="ADAL" clId="{B6B28695-DF3D-4225-B8F2-050367B7A87E}" dt="2024-02-06T02:49:19.177" v="2121" actId="478"/>
          <ac:spMkLst>
            <pc:docMk/>
            <pc:sldMk cId="1188210009" sldId="304"/>
            <ac:spMk id="9" creationId="{D61AABFE-8877-40E3-E1E5-12B827327448}"/>
          </ac:spMkLst>
        </pc:spChg>
        <pc:spChg chg="add del mod">
          <ac:chgData name="Akhi Yeasmin" userId="1e48bf19-828b-442a-bde3-378cf4d104e4" providerId="ADAL" clId="{B6B28695-DF3D-4225-B8F2-050367B7A87E}" dt="2024-02-09T05:23:51.483" v="2400" actId="478"/>
          <ac:spMkLst>
            <pc:docMk/>
            <pc:sldMk cId="1188210009" sldId="304"/>
            <ac:spMk id="10" creationId="{D2C57BC0-A8E0-1231-7C69-B46EC2E92474}"/>
          </ac:spMkLst>
        </pc:spChg>
      </pc:sldChg>
      <pc:sldChg chg="addSp delSp modSp new mod">
        <pc:chgData name="Akhi Yeasmin" userId="1e48bf19-828b-442a-bde3-378cf4d104e4" providerId="ADAL" clId="{B6B28695-DF3D-4225-B8F2-050367B7A87E}" dt="2024-02-09T09:22:04.322" v="3065" actId="14100"/>
        <pc:sldMkLst>
          <pc:docMk/>
          <pc:sldMk cId="256485305" sldId="307"/>
        </pc:sldMkLst>
        <pc:spChg chg="mod">
          <ac:chgData name="Akhi Yeasmin" userId="1e48bf19-828b-442a-bde3-378cf4d104e4" providerId="ADAL" clId="{B6B28695-DF3D-4225-B8F2-050367B7A87E}" dt="2024-02-09T09:20:13.097" v="2987" actId="14100"/>
          <ac:spMkLst>
            <pc:docMk/>
            <pc:sldMk cId="256485305" sldId="307"/>
            <ac:spMk id="4" creationId="{00BCDA5A-1832-E0B7-B261-252BB1F86DC0}"/>
          </ac:spMkLst>
        </pc:spChg>
        <pc:spChg chg="del">
          <ac:chgData name="Akhi Yeasmin" userId="1e48bf19-828b-442a-bde3-378cf4d104e4" providerId="ADAL" clId="{B6B28695-DF3D-4225-B8F2-050367B7A87E}" dt="2024-01-26T01:16:40.569" v="203" actId="478"/>
          <ac:spMkLst>
            <pc:docMk/>
            <pc:sldMk cId="256485305" sldId="307"/>
            <ac:spMk id="5" creationId="{5CAD9BAB-12F2-9557-9D18-DF02AF51499B}"/>
          </ac:spMkLst>
        </pc:spChg>
        <pc:spChg chg="add mod">
          <ac:chgData name="Akhi Yeasmin" userId="1e48bf19-828b-442a-bde3-378cf4d104e4" providerId="ADAL" clId="{B6B28695-DF3D-4225-B8F2-050367B7A87E}" dt="2024-02-09T09:22:04.322" v="3065" actId="14100"/>
          <ac:spMkLst>
            <pc:docMk/>
            <pc:sldMk cId="256485305" sldId="307"/>
            <ac:spMk id="5" creationId="{9E610076-F19C-A4B5-2F95-35CCED310A2A}"/>
          </ac:spMkLst>
        </pc:spChg>
        <pc:spChg chg="add mod">
          <ac:chgData name="Akhi Yeasmin" userId="1e48bf19-828b-442a-bde3-378cf4d104e4" providerId="ADAL" clId="{B6B28695-DF3D-4225-B8F2-050367B7A87E}" dt="2024-02-02T02:46:34.784" v="813" actId="20577"/>
          <ac:spMkLst>
            <pc:docMk/>
            <pc:sldMk cId="256485305" sldId="307"/>
            <ac:spMk id="6" creationId="{3E8C688E-1B1F-6724-504D-567B88C44C02}"/>
          </ac:spMkLst>
        </pc:spChg>
        <pc:spChg chg="add del mod">
          <ac:chgData name="Akhi Yeasmin" userId="1e48bf19-828b-442a-bde3-378cf4d104e4" providerId="ADAL" clId="{B6B28695-DF3D-4225-B8F2-050367B7A87E}" dt="2024-01-26T01:32:05.883" v="211"/>
          <ac:spMkLst>
            <pc:docMk/>
            <pc:sldMk cId="256485305" sldId="307"/>
            <ac:spMk id="7" creationId="{8183C216-48B6-8B69-DD0F-6E12ACDBD2C2}"/>
          </ac:spMkLst>
        </pc:spChg>
        <pc:graphicFrameChg chg="add del mod modGraphic">
          <ac:chgData name="Akhi Yeasmin" userId="1e48bf19-828b-442a-bde3-378cf4d104e4" providerId="ADAL" clId="{B6B28695-DF3D-4225-B8F2-050367B7A87E}" dt="2024-02-02T02:46:38.645" v="814" actId="478"/>
          <ac:graphicFrameMkLst>
            <pc:docMk/>
            <pc:sldMk cId="256485305" sldId="307"/>
            <ac:graphicFrameMk id="8" creationId="{A3216DAC-1FBB-A103-2D50-65757E252199}"/>
          </ac:graphicFrameMkLst>
        </pc:graphicFrameChg>
      </pc:sldChg>
      <pc:sldChg chg="delSp del mod delAnim">
        <pc:chgData name="Akhi Yeasmin" userId="1e48bf19-828b-442a-bde3-378cf4d104e4" providerId="ADAL" clId="{B6B28695-DF3D-4225-B8F2-050367B7A87E}" dt="2024-01-26T01:09:29.443" v="6" actId="47"/>
        <pc:sldMkLst>
          <pc:docMk/>
          <pc:sldMk cId="1004791327" sldId="307"/>
        </pc:sldMkLst>
        <pc:picChg chg="del">
          <ac:chgData name="Akhi Yeasmin" userId="1e48bf19-828b-442a-bde3-378cf4d104e4" providerId="ADAL" clId="{B6B28695-DF3D-4225-B8F2-050367B7A87E}" dt="2024-01-26T01:09:21.641" v="4" actId="478"/>
          <ac:picMkLst>
            <pc:docMk/>
            <pc:sldMk cId="1004791327" sldId="307"/>
            <ac:picMk id="7" creationId="{04C409D2-3073-4CE9-C367-A1DE6EFCA202}"/>
          </ac:picMkLst>
        </pc:picChg>
        <pc:picChg chg="del">
          <ac:chgData name="Akhi Yeasmin" userId="1e48bf19-828b-442a-bde3-378cf4d104e4" providerId="ADAL" clId="{B6B28695-DF3D-4225-B8F2-050367B7A87E}" dt="2024-01-26T01:09:23.215" v="5" actId="478"/>
          <ac:picMkLst>
            <pc:docMk/>
            <pc:sldMk cId="1004791327" sldId="307"/>
            <ac:picMk id="9" creationId="{C6574859-E2EA-D55F-7C70-F9F6CFA1118A}"/>
          </ac:picMkLst>
        </pc:picChg>
      </pc:sldChg>
      <pc:sldChg chg="del">
        <pc:chgData name="Akhi Yeasmin" userId="1e48bf19-828b-442a-bde3-378cf4d104e4" providerId="ADAL" clId="{B6B28695-DF3D-4225-B8F2-050367B7A87E}" dt="2024-01-26T01:09:32.500" v="7" actId="47"/>
        <pc:sldMkLst>
          <pc:docMk/>
          <pc:sldMk cId="1012251135" sldId="308"/>
        </pc:sldMkLst>
      </pc:sldChg>
      <pc:sldChg chg="delSp modSp new del mod">
        <pc:chgData name="Akhi Yeasmin" userId="1e48bf19-828b-442a-bde3-378cf4d104e4" providerId="ADAL" clId="{B6B28695-DF3D-4225-B8F2-050367B7A87E}" dt="2024-02-02T03:11:03.049" v="1363" actId="47"/>
        <pc:sldMkLst>
          <pc:docMk/>
          <pc:sldMk cId="1511492266" sldId="308"/>
        </pc:sldMkLst>
        <pc:spChg chg="del">
          <ac:chgData name="Akhi Yeasmin" userId="1e48bf19-828b-442a-bde3-378cf4d104e4" providerId="ADAL" clId="{B6B28695-DF3D-4225-B8F2-050367B7A87E}" dt="2024-01-26T01:34:53.458" v="236" actId="478"/>
          <ac:spMkLst>
            <pc:docMk/>
            <pc:sldMk cId="1511492266" sldId="308"/>
            <ac:spMk id="4" creationId="{5A0B8AD8-24A0-9640-A08F-BA0CCC5D3E5E}"/>
          </ac:spMkLst>
        </pc:spChg>
        <pc:spChg chg="mod">
          <ac:chgData name="Akhi Yeasmin" userId="1e48bf19-828b-442a-bde3-378cf4d104e4" providerId="ADAL" clId="{B6B28695-DF3D-4225-B8F2-050367B7A87E}" dt="2024-01-26T09:09:44.996" v="621" actId="20577"/>
          <ac:spMkLst>
            <pc:docMk/>
            <pc:sldMk cId="1511492266" sldId="308"/>
            <ac:spMk id="5" creationId="{7CE9B79C-77B9-9B86-0ECC-D613F53B5089}"/>
          </ac:spMkLst>
        </pc:spChg>
      </pc:sldChg>
      <pc:sldChg chg="add">
        <pc:chgData name="Akhi Yeasmin" userId="1e48bf19-828b-442a-bde3-378cf4d104e4" providerId="ADAL" clId="{B6B28695-DF3D-4225-B8F2-050367B7A87E}" dt="2024-02-09T10:03:45.656" v="3936"/>
        <pc:sldMkLst>
          <pc:docMk/>
          <pc:sldMk cId="3443360542" sldId="308"/>
        </pc:sldMkLst>
      </pc:sldChg>
      <pc:sldChg chg="addSp delSp modSp new mod">
        <pc:chgData name="Akhi Yeasmin" userId="1e48bf19-828b-442a-bde3-378cf4d104e4" providerId="ADAL" clId="{B6B28695-DF3D-4225-B8F2-050367B7A87E}" dt="2024-02-02T03:12:31.856" v="1546" actId="1076"/>
        <pc:sldMkLst>
          <pc:docMk/>
          <pc:sldMk cId="372672503" sldId="309"/>
        </pc:sldMkLst>
        <pc:spChg chg="mod">
          <ac:chgData name="Akhi Yeasmin" userId="1e48bf19-828b-442a-bde3-378cf4d104e4" providerId="ADAL" clId="{B6B28695-DF3D-4225-B8F2-050367B7A87E}" dt="2024-01-26T01:38:14.605" v="386" actId="1076"/>
          <ac:spMkLst>
            <pc:docMk/>
            <pc:sldMk cId="372672503" sldId="309"/>
            <ac:spMk id="4" creationId="{E1BB3446-1607-EAEC-A0D4-316DD82C9459}"/>
          </ac:spMkLst>
        </pc:spChg>
        <pc:spChg chg="del mod">
          <ac:chgData name="Akhi Yeasmin" userId="1e48bf19-828b-442a-bde3-378cf4d104e4" providerId="ADAL" clId="{B6B28695-DF3D-4225-B8F2-050367B7A87E}" dt="2024-01-26T01:38:03.174" v="382" actId="478"/>
          <ac:spMkLst>
            <pc:docMk/>
            <pc:sldMk cId="372672503" sldId="309"/>
            <ac:spMk id="5" creationId="{3820A09E-F6AA-E0FD-044D-7ECC2ABDB5A8}"/>
          </ac:spMkLst>
        </pc:spChg>
        <pc:spChg chg="add mod">
          <ac:chgData name="Akhi Yeasmin" userId="1e48bf19-828b-442a-bde3-378cf4d104e4" providerId="ADAL" clId="{B6B28695-DF3D-4225-B8F2-050367B7A87E}" dt="2024-02-02T03:12:31.856" v="1546" actId="1076"/>
          <ac:spMkLst>
            <pc:docMk/>
            <pc:sldMk cId="372672503" sldId="309"/>
            <ac:spMk id="5" creationId="{FD40D1FA-2BB6-42B5-DAAD-A8BC6BE4CDB2}"/>
          </ac:spMkLst>
        </pc:spChg>
        <pc:picChg chg="add del mod">
          <ac:chgData name="Akhi Yeasmin" userId="1e48bf19-828b-442a-bde3-378cf4d104e4" providerId="ADAL" clId="{B6B28695-DF3D-4225-B8F2-050367B7A87E}" dt="2024-02-02T03:11:11.326" v="1364" actId="478"/>
          <ac:picMkLst>
            <pc:docMk/>
            <pc:sldMk cId="372672503" sldId="309"/>
            <ac:picMk id="7" creationId="{BAA4F904-C9DC-9B98-2672-929836CC05C8}"/>
          </ac:picMkLst>
        </pc:picChg>
      </pc:sldChg>
      <pc:sldChg chg="addSp modSp new mod">
        <pc:chgData name="Akhi Yeasmin" userId="1e48bf19-828b-442a-bde3-378cf4d104e4" providerId="ADAL" clId="{B6B28695-DF3D-4225-B8F2-050367B7A87E}" dt="2024-02-09T09:52:08.131" v="3805" actId="1076"/>
        <pc:sldMkLst>
          <pc:docMk/>
          <pc:sldMk cId="3380960697" sldId="310"/>
        </pc:sldMkLst>
        <pc:spChg chg="mod">
          <ac:chgData name="Akhi Yeasmin" userId="1e48bf19-828b-442a-bde3-378cf4d104e4" providerId="ADAL" clId="{B6B28695-DF3D-4225-B8F2-050367B7A87E}" dt="2024-02-02T02:55:52.588" v="1044" actId="1076"/>
          <ac:spMkLst>
            <pc:docMk/>
            <pc:sldMk cId="3380960697" sldId="310"/>
            <ac:spMk id="4" creationId="{FED075F4-448D-386B-AC47-5031E35E2E7C}"/>
          </ac:spMkLst>
        </pc:spChg>
        <pc:spChg chg="mod">
          <ac:chgData name="Akhi Yeasmin" userId="1e48bf19-828b-442a-bde3-378cf4d104e4" providerId="ADAL" clId="{B6B28695-DF3D-4225-B8F2-050367B7A87E}" dt="2024-02-09T09:23:42.603" v="3098" actId="14100"/>
          <ac:spMkLst>
            <pc:docMk/>
            <pc:sldMk cId="3380960697" sldId="310"/>
            <ac:spMk id="5" creationId="{71F10506-7F82-BF67-CF90-883871B2AC11}"/>
          </ac:spMkLst>
        </pc:spChg>
        <pc:spChg chg="add mod">
          <ac:chgData name="Akhi Yeasmin" userId="1e48bf19-828b-442a-bde3-378cf4d104e4" providerId="ADAL" clId="{B6B28695-DF3D-4225-B8F2-050367B7A87E}" dt="2024-02-09T09:52:08.131" v="3805" actId="1076"/>
          <ac:spMkLst>
            <pc:docMk/>
            <pc:sldMk cId="3380960697" sldId="310"/>
            <ac:spMk id="6" creationId="{24A30751-7A05-C1F7-AEA1-F77DB4EA7E85}"/>
          </ac:spMkLst>
        </pc:spChg>
      </pc:sldChg>
      <pc:sldChg chg="addSp delSp modSp new del mod">
        <pc:chgData name="Akhi Yeasmin" userId="1e48bf19-828b-442a-bde3-378cf4d104e4" providerId="ADAL" clId="{B6B28695-DF3D-4225-B8F2-050367B7A87E}" dt="2024-02-09T09:23:47.412" v="3099" actId="47"/>
        <pc:sldMkLst>
          <pc:docMk/>
          <pc:sldMk cId="105119629" sldId="311"/>
        </pc:sldMkLst>
        <pc:spChg chg="mod">
          <ac:chgData name="Akhi Yeasmin" userId="1e48bf19-828b-442a-bde3-378cf4d104e4" providerId="ADAL" clId="{B6B28695-DF3D-4225-B8F2-050367B7A87E}" dt="2024-02-02T03:01:56.431" v="1140" actId="14100"/>
          <ac:spMkLst>
            <pc:docMk/>
            <pc:sldMk cId="105119629" sldId="311"/>
            <ac:spMk id="4" creationId="{4DF202C8-6E69-82CE-33E4-FF2461916F02}"/>
          </ac:spMkLst>
        </pc:spChg>
        <pc:spChg chg="del mod">
          <ac:chgData name="Akhi Yeasmin" userId="1e48bf19-828b-442a-bde3-378cf4d104e4" providerId="ADAL" clId="{B6B28695-DF3D-4225-B8F2-050367B7A87E}" dt="2024-02-02T03:07:05.596" v="1146" actId="478"/>
          <ac:spMkLst>
            <pc:docMk/>
            <pc:sldMk cId="105119629" sldId="311"/>
            <ac:spMk id="5" creationId="{B8658C6F-BD19-F555-A3E8-508F6D66454E}"/>
          </ac:spMkLst>
        </pc:spChg>
        <pc:spChg chg="add mod">
          <ac:chgData name="Akhi Yeasmin" userId="1e48bf19-828b-442a-bde3-378cf4d104e4" providerId="ADAL" clId="{B6B28695-DF3D-4225-B8F2-050367B7A87E}" dt="2024-02-02T03:03:35.999" v="1144" actId="1076"/>
          <ac:spMkLst>
            <pc:docMk/>
            <pc:sldMk cId="105119629" sldId="311"/>
            <ac:spMk id="6" creationId="{82BA8ADA-DCCA-E6D5-EF04-F6CC81C451F1}"/>
          </ac:spMkLst>
        </pc:spChg>
        <pc:picChg chg="add mod">
          <ac:chgData name="Akhi Yeasmin" userId="1e48bf19-828b-442a-bde3-378cf4d104e4" providerId="ADAL" clId="{B6B28695-DF3D-4225-B8F2-050367B7A87E}" dt="2024-02-02T03:08:06.658" v="1172" actId="1076"/>
          <ac:picMkLst>
            <pc:docMk/>
            <pc:sldMk cId="105119629" sldId="311"/>
            <ac:picMk id="8" creationId="{B96A5F6A-094F-8A33-1C07-EFBCF8D4DAF8}"/>
          </ac:picMkLst>
        </pc:picChg>
        <pc:picChg chg="add mod">
          <ac:chgData name="Akhi Yeasmin" userId="1e48bf19-828b-442a-bde3-378cf4d104e4" providerId="ADAL" clId="{B6B28695-DF3D-4225-B8F2-050367B7A87E}" dt="2024-02-02T03:08:33.325" v="1186" actId="1076"/>
          <ac:picMkLst>
            <pc:docMk/>
            <pc:sldMk cId="105119629" sldId="311"/>
            <ac:picMk id="10" creationId="{C304F3CB-9DD5-53FC-5E97-1BF5E5D8D671}"/>
          </ac:picMkLst>
        </pc:picChg>
        <pc:picChg chg="add mod">
          <ac:chgData name="Akhi Yeasmin" userId="1e48bf19-828b-442a-bde3-378cf4d104e4" providerId="ADAL" clId="{B6B28695-DF3D-4225-B8F2-050367B7A87E}" dt="2024-02-02T03:08:29.266" v="1184" actId="1076"/>
          <ac:picMkLst>
            <pc:docMk/>
            <pc:sldMk cId="105119629" sldId="311"/>
            <ac:picMk id="12" creationId="{1B0811E3-2A4D-9CF1-2A79-0F00072D2F29}"/>
          </ac:picMkLst>
        </pc:picChg>
        <pc:picChg chg="add mod">
          <ac:chgData name="Akhi Yeasmin" userId="1e48bf19-828b-442a-bde3-378cf4d104e4" providerId="ADAL" clId="{B6B28695-DF3D-4225-B8F2-050367B7A87E}" dt="2024-02-02T03:08:41.705" v="1190" actId="14100"/>
          <ac:picMkLst>
            <pc:docMk/>
            <pc:sldMk cId="105119629" sldId="311"/>
            <ac:picMk id="14" creationId="{441D6EA6-48FF-C25B-BA4D-3FCEB538910B}"/>
          </ac:picMkLst>
        </pc:picChg>
      </pc:sldChg>
      <pc:sldChg chg="addSp delSp modSp new add del mod">
        <pc:chgData name="Akhi Yeasmin" userId="1e48bf19-828b-442a-bde3-378cf4d104e4" providerId="ADAL" clId="{B6B28695-DF3D-4225-B8F2-050367B7A87E}" dt="2024-02-09T06:05:23.550" v="2740" actId="14100"/>
        <pc:sldMkLst>
          <pc:docMk/>
          <pc:sldMk cId="661095472" sldId="312"/>
        </pc:sldMkLst>
        <pc:spChg chg="mod">
          <ac:chgData name="Akhi Yeasmin" userId="1e48bf19-828b-442a-bde3-378cf4d104e4" providerId="ADAL" clId="{B6B28695-DF3D-4225-B8F2-050367B7A87E}" dt="2024-02-09T06:05:23.550" v="2740" actId="14100"/>
          <ac:spMkLst>
            <pc:docMk/>
            <pc:sldMk cId="661095472" sldId="312"/>
            <ac:spMk id="4" creationId="{D5A2DAD8-FE0F-CADC-FCE1-2A20139C4695}"/>
          </ac:spMkLst>
        </pc:spChg>
        <pc:spChg chg="del mod">
          <ac:chgData name="Akhi Yeasmin" userId="1e48bf19-828b-442a-bde3-378cf4d104e4" providerId="ADAL" clId="{B6B28695-DF3D-4225-B8F2-050367B7A87E}" dt="2024-02-02T03:15:13.999" v="1554" actId="478"/>
          <ac:spMkLst>
            <pc:docMk/>
            <pc:sldMk cId="661095472" sldId="312"/>
            <ac:spMk id="5" creationId="{A7B72F5F-1D30-779A-97DC-000F8FF755EA}"/>
          </ac:spMkLst>
        </pc:spChg>
        <pc:spChg chg="add mod">
          <ac:chgData name="Akhi Yeasmin" userId="1e48bf19-828b-442a-bde3-378cf4d104e4" providerId="ADAL" clId="{B6B28695-DF3D-4225-B8F2-050367B7A87E}" dt="2024-02-09T06:05:18.073" v="2739" actId="255"/>
          <ac:spMkLst>
            <pc:docMk/>
            <pc:sldMk cId="661095472" sldId="312"/>
            <ac:spMk id="5" creationId="{CFEC38DF-0DBD-8018-A55D-EF5DC4DBA6EE}"/>
          </ac:spMkLst>
        </pc:spChg>
        <pc:spChg chg="add del">
          <ac:chgData name="Akhi Yeasmin" userId="1e48bf19-828b-442a-bde3-378cf4d104e4" providerId="ADAL" clId="{B6B28695-DF3D-4225-B8F2-050367B7A87E}" dt="2024-02-02T03:15:18.401" v="1556" actId="478"/>
          <ac:spMkLst>
            <pc:docMk/>
            <pc:sldMk cId="661095472" sldId="312"/>
            <ac:spMk id="6" creationId="{DC59E1AB-409A-EB46-407C-3CBF428341E3}"/>
          </ac:spMkLst>
        </pc:spChg>
        <pc:picChg chg="add del mod">
          <ac:chgData name="Akhi Yeasmin" userId="1e48bf19-828b-442a-bde3-378cf4d104e4" providerId="ADAL" clId="{B6B28695-DF3D-4225-B8F2-050367B7A87E}" dt="2024-02-09T05:14:49.264" v="2321" actId="478"/>
          <ac:picMkLst>
            <pc:docMk/>
            <pc:sldMk cId="661095472" sldId="312"/>
            <ac:picMk id="8" creationId="{D32E4C7F-688C-D13B-6425-0684393E5D73}"/>
          </ac:picMkLst>
        </pc:picChg>
        <pc:picChg chg="add del mod">
          <ac:chgData name="Akhi Yeasmin" userId="1e48bf19-828b-442a-bde3-378cf4d104e4" providerId="ADAL" clId="{B6B28695-DF3D-4225-B8F2-050367B7A87E}" dt="2024-02-09T05:14:51.365" v="2322" actId="478"/>
          <ac:picMkLst>
            <pc:docMk/>
            <pc:sldMk cId="661095472" sldId="312"/>
            <ac:picMk id="10" creationId="{62280894-9CFC-5E51-1F1F-2B924894CAA1}"/>
          </ac:picMkLst>
        </pc:picChg>
      </pc:sldChg>
      <pc:sldChg chg="new del">
        <pc:chgData name="Akhi Yeasmin" userId="1e48bf19-828b-442a-bde3-378cf4d104e4" providerId="ADAL" clId="{B6B28695-DF3D-4225-B8F2-050367B7A87E}" dt="2024-02-02T03:12:38.768" v="1547" actId="47"/>
        <pc:sldMkLst>
          <pc:docMk/>
          <pc:sldMk cId="2493473497" sldId="312"/>
        </pc:sldMkLst>
      </pc:sldChg>
      <pc:sldChg chg="addSp delSp modSp new mod">
        <pc:chgData name="Akhi Yeasmin" userId="1e48bf19-828b-442a-bde3-378cf4d104e4" providerId="ADAL" clId="{B6B28695-DF3D-4225-B8F2-050367B7A87E}" dt="2024-02-09T09:26:13.287" v="3112" actId="14100"/>
        <pc:sldMkLst>
          <pc:docMk/>
          <pc:sldMk cId="885550383" sldId="313"/>
        </pc:sldMkLst>
        <pc:spChg chg="mod">
          <ac:chgData name="Akhi Yeasmin" userId="1e48bf19-828b-442a-bde3-378cf4d104e4" providerId="ADAL" clId="{B6B28695-DF3D-4225-B8F2-050367B7A87E}" dt="2024-02-09T09:26:13.287" v="3112" actId="14100"/>
          <ac:spMkLst>
            <pc:docMk/>
            <pc:sldMk cId="885550383" sldId="313"/>
            <ac:spMk id="4" creationId="{DB9EF980-AA05-9574-F961-A3BB7FBFD505}"/>
          </ac:spMkLst>
        </pc:spChg>
        <pc:spChg chg="mod">
          <ac:chgData name="Akhi Yeasmin" userId="1e48bf19-828b-442a-bde3-378cf4d104e4" providerId="ADAL" clId="{B6B28695-DF3D-4225-B8F2-050367B7A87E}" dt="2024-02-09T03:17:01.899" v="2315" actId="1076"/>
          <ac:spMkLst>
            <pc:docMk/>
            <pc:sldMk cId="885550383" sldId="313"/>
            <ac:spMk id="5" creationId="{B549A395-F4A8-A21A-50B7-825D65A2D782}"/>
          </ac:spMkLst>
        </pc:spChg>
        <pc:spChg chg="add mod">
          <ac:chgData name="Akhi Yeasmin" userId="1e48bf19-828b-442a-bde3-378cf4d104e4" providerId="ADAL" clId="{B6B28695-DF3D-4225-B8F2-050367B7A87E}" dt="2024-02-09T09:19:35.513" v="2956" actId="14100"/>
          <ac:spMkLst>
            <pc:docMk/>
            <pc:sldMk cId="885550383" sldId="313"/>
            <ac:spMk id="6" creationId="{4599C782-0C86-AEE5-84EF-E0F54FA26BBF}"/>
          </ac:spMkLst>
        </pc:spChg>
        <pc:spChg chg="add del mod">
          <ac:chgData name="Akhi Yeasmin" userId="1e48bf19-828b-442a-bde3-378cf4d104e4" providerId="ADAL" clId="{B6B28695-DF3D-4225-B8F2-050367B7A87E}" dt="2024-02-09T03:51:19.212" v="2319"/>
          <ac:spMkLst>
            <pc:docMk/>
            <pc:sldMk cId="885550383" sldId="313"/>
            <ac:spMk id="7" creationId="{511C241D-CBCC-677F-6EB9-D8A8FB5C8C30}"/>
          </ac:spMkLst>
        </pc:spChg>
      </pc:sldChg>
      <pc:sldChg chg="addSp delSp modSp new mod">
        <pc:chgData name="Akhi Yeasmin" userId="1e48bf19-828b-442a-bde3-378cf4d104e4" providerId="ADAL" clId="{B6B28695-DF3D-4225-B8F2-050367B7A87E}" dt="2024-02-09T09:52:48.124" v="3824" actId="27636"/>
        <pc:sldMkLst>
          <pc:docMk/>
          <pc:sldMk cId="43110199" sldId="314"/>
        </pc:sldMkLst>
        <pc:spChg chg="mod">
          <ac:chgData name="Akhi Yeasmin" userId="1e48bf19-828b-442a-bde3-378cf4d104e4" providerId="ADAL" clId="{B6B28695-DF3D-4225-B8F2-050367B7A87E}" dt="2024-02-09T09:52:36.967" v="3822" actId="1076"/>
          <ac:spMkLst>
            <pc:docMk/>
            <pc:sldMk cId="43110199" sldId="314"/>
            <ac:spMk id="4" creationId="{B9B329D1-00A8-D511-AE5E-5A6E25487892}"/>
          </ac:spMkLst>
        </pc:spChg>
        <pc:spChg chg="del mod">
          <ac:chgData name="Akhi Yeasmin" userId="1e48bf19-828b-442a-bde3-378cf4d104e4" providerId="ADAL" clId="{B6B28695-DF3D-4225-B8F2-050367B7A87E}" dt="2024-02-09T09:52:29.385" v="3820" actId="478"/>
          <ac:spMkLst>
            <pc:docMk/>
            <pc:sldMk cId="43110199" sldId="314"/>
            <ac:spMk id="5" creationId="{E44426C8-CFCB-070E-9C91-B9584288AA99}"/>
          </ac:spMkLst>
        </pc:spChg>
        <pc:spChg chg="add mod">
          <ac:chgData name="Akhi Yeasmin" userId="1e48bf19-828b-442a-bde3-378cf4d104e4" providerId="ADAL" clId="{B6B28695-DF3D-4225-B8F2-050367B7A87E}" dt="2024-02-09T09:52:48.124" v="3824" actId="27636"/>
          <ac:spMkLst>
            <pc:docMk/>
            <pc:sldMk cId="43110199" sldId="314"/>
            <ac:spMk id="6" creationId="{9A83A5C9-5441-EA99-28A4-C408B4259C55}"/>
          </ac:spMkLst>
        </pc:spChg>
        <pc:spChg chg="add mod">
          <ac:chgData name="Akhi Yeasmin" userId="1e48bf19-828b-442a-bde3-378cf4d104e4" providerId="ADAL" clId="{B6B28695-DF3D-4225-B8F2-050367B7A87E}" dt="2024-02-09T09:52:48.124" v="3824" actId="27636"/>
          <ac:spMkLst>
            <pc:docMk/>
            <pc:sldMk cId="43110199" sldId="314"/>
            <ac:spMk id="7" creationId="{89E6EEB7-8119-081D-E099-8A843F25E038}"/>
          </ac:spMkLst>
        </pc:spChg>
        <pc:picChg chg="add mod">
          <ac:chgData name="Akhi Yeasmin" userId="1e48bf19-828b-442a-bde3-378cf4d104e4" providerId="ADAL" clId="{B6B28695-DF3D-4225-B8F2-050367B7A87E}" dt="2024-02-09T09:52:48.124" v="3824" actId="27636"/>
          <ac:picMkLst>
            <pc:docMk/>
            <pc:sldMk cId="43110199" sldId="314"/>
            <ac:picMk id="8" creationId="{30BD0979-FA7D-F913-397D-78D89F898264}"/>
          </ac:picMkLst>
        </pc:picChg>
      </pc:sldChg>
      <pc:sldChg chg="addSp modSp new del mod">
        <pc:chgData name="Akhi Yeasmin" userId="1e48bf19-828b-442a-bde3-378cf4d104e4" providerId="ADAL" clId="{B6B28695-DF3D-4225-B8F2-050367B7A87E}" dt="2024-02-09T09:19:45.993" v="2957" actId="47"/>
        <pc:sldMkLst>
          <pc:docMk/>
          <pc:sldMk cId="4150911296" sldId="314"/>
        </pc:sldMkLst>
        <pc:spChg chg="mod">
          <ac:chgData name="Akhi Yeasmin" userId="1e48bf19-828b-442a-bde3-378cf4d104e4" providerId="ADAL" clId="{B6B28695-DF3D-4225-B8F2-050367B7A87E}" dt="2024-02-02T03:28:03.058" v="1779" actId="1076"/>
          <ac:spMkLst>
            <pc:docMk/>
            <pc:sldMk cId="4150911296" sldId="314"/>
            <ac:spMk id="4" creationId="{26EFA9AB-A6AD-5EC9-0E95-59A1F6B7DDD1}"/>
          </ac:spMkLst>
        </pc:spChg>
        <pc:spChg chg="mod">
          <ac:chgData name="Akhi Yeasmin" userId="1e48bf19-828b-442a-bde3-378cf4d104e4" providerId="ADAL" clId="{B6B28695-DF3D-4225-B8F2-050367B7A87E}" dt="2024-02-02T03:28:07.423" v="1780" actId="1076"/>
          <ac:spMkLst>
            <pc:docMk/>
            <pc:sldMk cId="4150911296" sldId="314"/>
            <ac:spMk id="5" creationId="{E70350AD-3427-DC55-8D9D-39607FF45E9B}"/>
          </ac:spMkLst>
        </pc:spChg>
        <pc:spChg chg="add mod">
          <ac:chgData name="Akhi Yeasmin" userId="1e48bf19-828b-442a-bde3-378cf4d104e4" providerId="ADAL" clId="{B6B28695-DF3D-4225-B8F2-050367B7A87E}" dt="2024-02-02T03:36:07.984" v="2012" actId="20577"/>
          <ac:spMkLst>
            <pc:docMk/>
            <pc:sldMk cId="4150911296" sldId="314"/>
            <ac:spMk id="10" creationId="{CF05E69E-DC85-501F-666C-E1C4AABCDDDC}"/>
          </ac:spMkLst>
        </pc:spChg>
        <pc:picChg chg="add mod">
          <ac:chgData name="Akhi Yeasmin" userId="1e48bf19-828b-442a-bde3-378cf4d104e4" providerId="ADAL" clId="{B6B28695-DF3D-4225-B8F2-050367B7A87E}" dt="2024-02-02T03:28:30.309" v="1790" actId="1076"/>
          <ac:picMkLst>
            <pc:docMk/>
            <pc:sldMk cId="4150911296" sldId="314"/>
            <ac:picMk id="7" creationId="{A088B11F-C32C-31B3-D584-D238E8C9FFCF}"/>
          </ac:picMkLst>
        </pc:picChg>
        <pc:picChg chg="add mod">
          <ac:chgData name="Akhi Yeasmin" userId="1e48bf19-828b-442a-bde3-378cf4d104e4" providerId="ADAL" clId="{B6B28695-DF3D-4225-B8F2-050367B7A87E}" dt="2024-02-02T03:28:31.687" v="1791" actId="1076"/>
          <ac:picMkLst>
            <pc:docMk/>
            <pc:sldMk cId="4150911296" sldId="314"/>
            <ac:picMk id="9" creationId="{6096407A-42EE-2E9D-B1C2-85A38D2DEE63}"/>
          </ac:picMkLst>
        </pc:picChg>
      </pc:sldChg>
      <pc:sldChg chg="addSp delSp modSp new mod">
        <pc:chgData name="Akhi Yeasmin" userId="1e48bf19-828b-442a-bde3-378cf4d104e4" providerId="ADAL" clId="{B6B28695-DF3D-4225-B8F2-050367B7A87E}" dt="2024-02-09T09:31:05.936" v="3143" actId="20577"/>
        <pc:sldMkLst>
          <pc:docMk/>
          <pc:sldMk cId="3302444324" sldId="315"/>
        </pc:sldMkLst>
        <pc:spChg chg="mod">
          <ac:chgData name="Akhi Yeasmin" userId="1e48bf19-828b-442a-bde3-378cf4d104e4" providerId="ADAL" clId="{B6B28695-DF3D-4225-B8F2-050367B7A87E}" dt="2024-02-09T09:30:42.409" v="3133" actId="14100"/>
          <ac:spMkLst>
            <pc:docMk/>
            <pc:sldMk cId="3302444324" sldId="315"/>
            <ac:spMk id="4" creationId="{A017936E-50AE-0C85-2F3A-3AA1FE3CDD22}"/>
          </ac:spMkLst>
        </pc:spChg>
        <pc:spChg chg="del">
          <ac:chgData name="Akhi Yeasmin" userId="1e48bf19-828b-442a-bde3-378cf4d104e4" providerId="ADAL" clId="{B6B28695-DF3D-4225-B8F2-050367B7A87E}" dt="2024-02-09T09:30:45.258" v="3134" actId="478"/>
          <ac:spMkLst>
            <pc:docMk/>
            <pc:sldMk cId="3302444324" sldId="315"/>
            <ac:spMk id="5" creationId="{5206F899-F843-C977-156D-BAE608F55E74}"/>
          </ac:spMkLst>
        </pc:spChg>
        <pc:spChg chg="add mod">
          <ac:chgData name="Akhi Yeasmin" userId="1e48bf19-828b-442a-bde3-378cf4d104e4" providerId="ADAL" clId="{B6B28695-DF3D-4225-B8F2-050367B7A87E}" dt="2024-02-09T09:31:05.936" v="3143" actId="20577"/>
          <ac:spMkLst>
            <pc:docMk/>
            <pc:sldMk cId="3302444324" sldId="315"/>
            <ac:spMk id="7" creationId="{D3DD0CFC-161F-1278-664F-8F390A0DEA0B}"/>
          </ac:spMkLst>
        </pc:spChg>
      </pc:sldChg>
      <pc:sldChg chg="addSp delSp modSp new mod">
        <pc:chgData name="Akhi Yeasmin" userId="1e48bf19-828b-442a-bde3-378cf4d104e4" providerId="ADAL" clId="{B6B28695-DF3D-4225-B8F2-050367B7A87E}" dt="2024-02-09T09:33:15.709" v="3184" actId="14734"/>
        <pc:sldMkLst>
          <pc:docMk/>
          <pc:sldMk cId="3086413574" sldId="316"/>
        </pc:sldMkLst>
        <pc:spChg chg="mod">
          <ac:chgData name="Akhi Yeasmin" userId="1e48bf19-828b-442a-bde3-378cf4d104e4" providerId="ADAL" clId="{B6B28695-DF3D-4225-B8F2-050367B7A87E}" dt="2024-02-09T09:31:46.694" v="3177" actId="1076"/>
          <ac:spMkLst>
            <pc:docMk/>
            <pc:sldMk cId="3086413574" sldId="316"/>
            <ac:spMk id="4" creationId="{93FDBE2E-FA26-62A5-069E-F300AA0134B9}"/>
          </ac:spMkLst>
        </pc:spChg>
        <pc:spChg chg="del">
          <ac:chgData name="Akhi Yeasmin" userId="1e48bf19-828b-442a-bde3-378cf4d104e4" providerId="ADAL" clId="{B6B28695-DF3D-4225-B8F2-050367B7A87E}" dt="2024-02-09T09:31:50.625" v="3178" actId="478"/>
          <ac:spMkLst>
            <pc:docMk/>
            <pc:sldMk cId="3086413574" sldId="316"/>
            <ac:spMk id="5" creationId="{6CB4D874-F371-830E-431A-10DD38E80573}"/>
          </ac:spMkLst>
        </pc:spChg>
        <pc:graphicFrameChg chg="add mod modGraphic">
          <ac:chgData name="Akhi Yeasmin" userId="1e48bf19-828b-442a-bde3-378cf4d104e4" providerId="ADAL" clId="{B6B28695-DF3D-4225-B8F2-050367B7A87E}" dt="2024-02-09T09:33:15.709" v="3184" actId="14734"/>
          <ac:graphicFrameMkLst>
            <pc:docMk/>
            <pc:sldMk cId="3086413574" sldId="316"/>
            <ac:graphicFrameMk id="6" creationId="{BBC17AFE-C746-86CF-88C8-B4E53963D730}"/>
          </ac:graphicFrameMkLst>
        </pc:graphicFrameChg>
      </pc:sldChg>
      <pc:sldChg chg="addSp delSp modSp new mod">
        <pc:chgData name="Akhi Yeasmin" userId="1e48bf19-828b-442a-bde3-378cf4d104e4" providerId="ADAL" clId="{B6B28695-DF3D-4225-B8F2-050367B7A87E}" dt="2024-02-09T10:27:04.216" v="4185" actId="20577"/>
        <pc:sldMkLst>
          <pc:docMk/>
          <pc:sldMk cId="383937027" sldId="317"/>
        </pc:sldMkLst>
        <pc:spChg chg="del mod">
          <ac:chgData name="Akhi Yeasmin" userId="1e48bf19-828b-442a-bde3-378cf4d104e4" providerId="ADAL" clId="{B6B28695-DF3D-4225-B8F2-050367B7A87E}" dt="2024-02-09T09:33:56.238" v="3209" actId="478"/>
          <ac:spMkLst>
            <pc:docMk/>
            <pc:sldMk cId="383937027" sldId="317"/>
            <ac:spMk id="4" creationId="{8A3F51B1-A6A7-A8EF-09F2-BD9A724BF7E7}"/>
          </ac:spMkLst>
        </pc:spChg>
        <pc:spChg chg="mod">
          <ac:chgData name="Akhi Yeasmin" userId="1e48bf19-828b-442a-bde3-378cf4d104e4" providerId="ADAL" clId="{B6B28695-DF3D-4225-B8F2-050367B7A87E}" dt="2024-02-09T10:27:04.216" v="4185" actId="20577"/>
          <ac:spMkLst>
            <pc:docMk/>
            <pc:sldMk cId="383937027" sldId="317"/>
            <ac:spMk id="5" creationId="{1776DC68-FAA3-5093-7472-F3EB65E561B1}"/>
          </ac:spMkLst>
        </pc:spChg>
        <pc:spChg chg="add mod">
          <ac:chgData name="Akhi Yeasmin" userId="1e48bf19-828b-442a-bde3-378cf4d104e4" providerId="ADAL" clId="{B6B28695-DF3D-4225-B8F2-050367B7A87E}" dt="2024-02-09T09:50:07.754" v="3665" actId="1076"/>
          <ac:spMkLst>
            <pc:docMk/>
            <pc:sldMk cId="383937027" sldId="317"/>
            <ac:spMk id="7" creationId="{7A06CBCD-B6AE-1198-6C81-54068FB7478A}"/>
          </ac:spMkLst>
        </pc:spChg>
      </pc:sldChg>
      <pc:sldChg chg="addSp delSp modSp new mod">
        <pc:chgData name="Akhi Yeasmin" userId="1e48bf19-828b-442a-bde3-378cf4d104e4" providerId="ADAL" clId="{B6B28695-DF3D-4225-B8F2-050367B7A87E}" dt="2024-02-09T09:53:58.507" v="3833" actId="1076"/>
        <pc:sldMkLst>
          <pc:docMk/>
          <pc:sldMk cId="1915266487" sldId="318"/>
        </pc:sldMkLst>
        <pc:spChg chg="del">
          <ac:chgData name="Akhi Yeasmin" userId="1e48bf19-828b-442a-bde3-378cf4d104e4" providerId="ADAL" clId="{B6B28695-DF3D-4225-B8F2-050367B7A87E}" dt="2024-02-09T09:53:29.817" v="3829" actId="478"/>
          <ac:spMkLst>
            <pc:docMk/>
            <pc:sldMk cId="1915266487" sldId="318"/>
            <ac:spMk id="4" creationId="{E70BB175-8C5B-38E7-F155-5548D08F4BF9}"/>
          </ac:spMkLst>
        </pc:spChg>
        <pc:spChg chg="del">
          <ac:chgData name="Akhi Yeasmin" userId="1e48bf19-828b-442a-bde3-378cf4d104e4" providerId="ADAL" clId="{B6B28695-DF3D-4225-B8F2-050367B7A87E}" dt="2024-02-09T09:53:32.826" v="3830" actId="478"/>
          <ac:spMkLst>
            <pc:docMk/>
            <pc:sldMk cId="1915266487" sldId="318"/>
            <ac:spMk id="5" creationId="{7E085B47-A9C2-C09F-FCD3-371513BE1874}"/>
          </ac:spMkLst>
        </pc:spChg>
        <pc:spChg chg="add del mod">
          <ac:chgData name="Akhi Yeasmin" userId="1e48bf19-828b-442a-bde3-378cf4d104e4" providerId="ADAL" clId="{B6B28695-DF3D-4225-B8F2-050367B7A87E}" dt="2024-02-09T09:53:27.488" v="3828"/>
          <ac:spMkLst>
            <pc:docMk/>
            <pc:sldMk cId="1915266487" sldId="318"/>
            <ac:spMk id="6" creationId="{0A2FB8AB-184E-0DC3-F6B0-FB9659F6E988}"/>
          </ac:spMkLst>
        </pc:spChg>
        <pc:spChg chg="add mod">
          <ac:chgData name="Akhi Yeasmin" userId="1e48bf19-828b-442a-bde3-378cf4d104e4" providerId="ADAL" clId="{B6B28695-DF3D-4225-B8F2-050367B7A87E}" dt="2024-02-09T09:53:33.832" v="3831"/>
          <ac:spMkLst>
            <pc:docMk/>
            <pc:sldMk cId="1915266487" sldId="318"/>
            <ac:spMk id="9" creationId="{0150C03A-9936-86A4-949D-10C1DE40D348}"/>
          </ac:spMkLst>
        </pc:spChg>
        <pc:graphicFrameChg chg="add del mod">
          <ac:chgData name="Akhi Yeasmin" userId="1e48bf19-828b-442a-bde3-378cf4d104e4" providerId="ADAL" clId="{B6B28695-DF3D-4225-B8F2-050367B7A87E}" dt="2024-02-09T09:53:27.488" v="3828"/>
          <ac:graphicFrameMkLst>
            <pc:docMk/>
            <pc:sldMk cId="1915266487" sldId="318"/>
            <ac:graphicFrameMk id="7" creationId="{CE373581-F346-337A-0110-6207753E7A2A}"/>
          </ac:graphicFrameMkLst>
        </pc:graphicFrameChg>
        <pc:graphicFrameChg chg="add mod">
          <ac:chgData name="Akhi Yeasmin" userId="1e48bf19-828b-442a-bde3-378cf4d104e4" providerId="ADAL" clId="{B6B28695-DF3D-4225-B8F2-050367B7A87E}" dt="2024-02-09T09:53:33.832" v="3831"/>
          <ac:graphicFrameMkLst>
            <pc:docMk/>
            <pc:sldMk cId="1915266487" sldId="318"/>
            <ac:graphicFrameMk id="10" creationId="{7E2EF72E-D7CA-4E4C-D95D-AF37FC55B4F7}"/>
          </ac:graphicFrameMkLst>
        </pc:graphicFrameChg>
        <pc:picChg chg="add del mod">
          <ac:chgData name="Akhi Yeasmin" userId="1e48bf19-828b-442a-bde3-378cf4d104e4" providerId="ADAL" clId="{B6B28695-DF3D-4225-B8F2-050367B7A87E}" dt="2024-02-09T09:53:27.488" v="3828"/>
          <ac:picMkLst>
            <pc:docMk/>
            <pc:sldMk cId="1915266487" sldId="318"/>
            <ac:picMk id="8" creationId="{8EF6020E-404C-F61C-BEED-F628CA6ADAE3}"/>
          </ac:picMkLst>
        </pc:picChg>
        <pc:picChg chg="add mod">
          <ac:chgData name="Akhi Yeasmin" userId="1e48bf19-828b-442a-bde3-378cf4d104e4" providerId="ADAL" clId="{B6B28695-DF3D-4225-B8F2-050367B7A87E}" dt="2024-02-09T09:53:58.507" v="3833" actId="1076"/>
          <ac:picMkLst>
            <pc:docMk/>
            <pc:sldMk cId="1915266487" sldId="318"/>
            <ac:picMk id="11" creationId="{3C8585A4-22AD-0656-5353-A154433FB397}"/>
          </ac:picMkLst>
        </pc:picChg>
      </pc:sldChg>
      <pc:sldChg chg="addSp delSp modSp new mod">
        <pc:chgData name="Akhi Yeasmin" userId="1e48bf19-828b-442a-bde3-378cf4d104e4" providerId="ADAL" clId="{B6B28695-DF3D-4225-B8F2-050367B7A87E}" dt="2024-02-09T09:54:23.593" v="3838"/>
        <pc:sldMkLst>
          <pc:docMk/>
          <pc:sldMk cId="3524937559" sldId="319"/>
        </pc:sldMkLst>
        <pc:spChg chg="del">
          <ac:chgData name="Akhi Yeasmin" userId="1e48bf19-828b-442a-bde3-378cf4d104e4" providerId="ADAL" clId="{B6B28695-DF3D-4225-B8F2-050367B7A87E}" dt="2024-02-09T09:54:16.669" v="3836" actId="478"/>
          <ac:spMkLst>
            <pc:docMk/>
            <pc:sldMk cId="3524937559" sldId="319"/>
            <ac:spMk id="4" creationId="{03AD1702-4B7B-5F25-8F33-34B8E084B2A8}"/>
          </ac:spMkLst>
        </pc:spChg>
        <pc:spChg chg="del">
          <ac:chgData name="Akhi Yeasmin" userId="1e48bf19-828b-442a-bde3-378cf4d104e4" providerId="ADAL" clId="{B6B28695-DF3D-4225-B8F2-050367B7A87E}" dt="2024-02-09T09:54:22.727" v="3837" actId="478"/>
          <ac:spMkLst>
            <pc:docMk/>
            <pc:sldMk cId="3524937559" sldId="319"/>
            <ac:spMk id="5" creationId="{5C493F33-ADA3-5929-563D-A32DDA959881}"/>
          </ac:spMkLst>
        </pc:spChg>
        <pc:spChg chg="add mod">
          <ac:chgData name="Akhi Yeasmin" userId="1e48bf19-828b-442a-bde3-378cf4d104e4" providerId="ADAL" clId="{B6B28695-DF3D-4225-B8F2-050367B7A87E}" dt="2024-02-09T09:54:23.593" v="3838"/>
          <ac:spMkLst>
            <pc:docMk/>
            <pc:sldMk cId="3524937559" sldId="319"/>
            <ac:spMk id="6" creationId="{AA0AF659-13C0-1B0C-2E0E-B41D05ED5F0A}"/>
          </ac:spMkLst>
        </pc:spChg>
        <pc:spChg chg="add mod">
          <ac:chgData name="Akhi Yeasmin" userId="1e48bf19-828b-442a-bde3-378cf4d104e4" providerId="ADAL" clId="{B6B28695-DF3D-4225-B8F2-050367B7A87E}" dt="2024-02-09T09:54:23.593" v="3838"/>
          <ac:spMkLst>
            <pc:docMk/>
            <pc:sldMk cId="3524937559" sldId="319"/>
            <ac:spMk id="7" creationId="{1A2C4E24-C8C5-F907-A358-4A612B82816F}"/>
          </ac:spMkLst>
        </pc:spChg>
        <pc:spChg chg="add mod">
          <ac:chgData name="Akhi Yeasmin" userId="1e48bf19-828b-442a-bde3-378cf4d104e4" providerId="ADAL" clId="{B6B28695-DF3D-4225-B8F2-050367B7A87E}" dt="2024-02-09T09:54:23.593" v="3838"/>
          <ac:spMkLst>
            <pc:docMk/>
            <pc:sldMk cId="3524937559" sldId="319"/>
            <ac:spMk id="8" creationId="{12D7DF1D-A146-595B-4CF9-21050F996A2C}"/>
          </ac:spMkLst>
        </pc:spChg>
      </pc:sldChg>
      <pc:sldChg chg="new del">
        <pc:chgData name="Akhi Yeasmin" userId="1e48bf19-828b-442a-bde3-378cf4d104e4" providerId="ADAL" clId="{B6B28695-DF3D-4225-B8F2-050367B7A87E}" dt="2024-02-09T09:56:23.973" v="3856" actId="47"/>
        <pc:sldMkLst>
          <pc:docMk/>
          <pc:sldMk cId="440494131" sldId="320"/>
        </pc:sldMkLst>
      </pc:sldChg>
      <pc:sldChg chg="addSp delSp modSp new mod">
        <pc:chgData name="Akhi Yeasmin" userId="1e48bf19-828b-442a-bde3-378cf4d104e4" providerId="ADAL" clId="{B6B28695-DF3D-4225-B8F2-050367B7A87E}" dt="2024-02-09T09:55:27.162" v="3846" actId="27636"/>
        <pc:sldMkLst>
          <pc:docMk/>
          <pc:sldMk cId="3913357275" sldId="321"/>
        </pc:sldMkLst>
        <pc:spChg chg="del">
          <ac:chgData name="Akhi Yeasmin" userId="1e48bf19-828b-442a-bde3-378cf4d104e4" providerId="ADAL" clId="{B6B28695-DF3D-4225-B8F2-050367B7A87E}" dt="2024-02-09T09:55:14.643" v="3842" actId="478"/>
          <ac:spMkLst>
            <pc:docMk/>
            <pc:sldMk cId="3913357275" sldId="321"/>
            <ac:spMk id="4" creationId="{8EFEE4BA-5407-8D35-CB3D-E86B7C5FBAA9}"/>
          </ac:spMkLst>
        </pc:spChg>
        <pc:spChg chg="del">
          <ac:chgData name="Akhi Yeasmin" userId="1e48bf19-828b-442a-bde3-378cf4d104e4" providerId="ADAL" clId="{B6B28695-DF3D-4225-B8F2-050367B7A87E}" dt="2024-02-09T09:55:17.617" v="3843" actId="478"/>
          <ac:spMkLst>
            <pc:docMk/>
            <pc:sldMk cId="3913357275" sldId="321"/>
            <ac:spMk id="5" creationId="{2FC1B78C-C71E-DEB3-F4E8-095BA9365E5D}"/>
          </ac:spMkLst>
        </pc:spChg>
        <pc:spChg chg="add mod">
          <ac:chgData name="Akhi Yeasmin" userId="1e48bf19-828b-442a-bde3-378cf4d104e4" providerId="ADAL" clId="{B6B28695-DF3D-4225-B8F2-050367B7A87E}" dt="2024-02-09T09:55:18.569" v="3844"/>
          <ac:spMkLst>
            <pc:docMk/>
            <pc:sldMk cId="3913357275" sldId="321"/>
            <ac:spMk id="6" creationId="{FE94C2F9-4ECD-B8D5-89BB-384CA89AB1E8}"/>
          </ac:spMkLst>
        </pc:spChg>
        <pc:spChg chg="add mod">
          <ac:chgData name="Akhi Yeasmin" userId="1e48bf19-828b-442a-bde3-378cf4d104e4" providerId="ADAL" clId="{B6B28695-DF3D-4225-B8F2-050367B7A87E}" dt="2024-02-09T09:55:27.162" v="3846" actId="27636"/>
          <ac:spMkLst>
            <pc:docMk/>
            <pc:sldMk cId="3913357275" sldId="321"/>
            <ac:spMk id="7" creationId="{EB6565F6-3F39-67F9-7E12-3783EF559125}"/>
          </ac:spMkLst>
        </pc:spChg>
      </pc:sldChg>
      <pc:sldChg chg="addSp delSp modSp new mod">
        <pc:chgData name="Akhi Yeasmin" userId="1e48bf19-828b-442a-bde3-378cf4d104e4" providerId="ADAL" clId="{B6B28695-DF3D-4225-B8F2-050367B7A87E}" dt="2024-02-09T09:55:46.556" v="3850"/>
        <pc:sldMkLst>
          <pc:docMk/>
          <pc:sldMk cId="779734548" sldId="322"/>
        </pc:sldMkLst>
        <pc:spChg chg="del">
          <ac:chgData name="Akhi Yeasmin" userId="1e48bf19-828b-442a-bde3-378cf4d104e4" providerId="ADAL" clId="{B6B28695-DF3D-4225-B8F2-050367B7A87E}" dt="2024-02-09T09:55:41.745" v="3848" actId="478"/>
          <ac:spMkLst>
            <pc:docMk/>
            <pc:sldMk cId="779734548" sldId="322"/>
            <ac:spMk id="4" creationId="{72B58CD1-3D8D-6F18-8B00-928DD9E0C48F}"/>
          </ac:spMkLst>
        </pc:spChg>
        <pc:spChg chg="del">
          <ac:chgData name="Akhi Yeasmin" userId="1e48bf19-828b-442a-bde3-378cf4d104e4" providerId="ADAL" clId="{B6B28695-DF3D-4225-B8F2-050367B7A87E}" dt="2024-02-09T09:55:45.702" v="3849" actId="478"/>
          <ac:spMkLst>
            <pc:docMk/>
            <pc:sldMk cId="779734548" sldId="322"/>
            <ac:spMk id="5" creationId="{048DB550-2FE3-66F6-14BD-5EC32B0933A0}"/>
          </ac:spMkLst>
        </pc:spChg>
        <pc:spChg chg="add mod">
          <ac:chgData name="Akhi Yeasmin" userId="1e48bf19-828b-442a-bde3-378cf4d104e4" providerId="ADAL" clId="{B6B28695-DF3D-4225-B8F2-050367B7A87E}" dt="2024-02-09T09:55:46.556" v="3850"/>
          <ac:spMkLst>
            <pc:docMk/>
            <pc:sldMk cId="779734548" sldId="322"/>
            <ac:spMk id="6" creationId="{0741AB16-6DA4-B0BA-4FD8-33C938BC4D6B}"/>
          </ac:spMkLst>
        </pc:spChg>
        <pc:spChg chg="add mod">
          <ac:chgData name="Akhi Yeasmin" userId="1e48bf19-828b-442a-bde3-378cf4d104e4" providerId="ADAL" clId="{B6B28695-DF3D-4225-B8F2-050367B7A87E}" dt="2024-02-09T09:55:46.556" v="3850"/>
          <ac:spMkLst>
            <pc:docMk/>
            <pc:sldMk cId="779734548" sldId="322"/>
            <ac:spMk id="7" creationId="{1856245C-A0DC-85C0-0FD2-A0BAAB41F0EA}"/>
          </ac:spMkLst>
        </pc:spChg>
      </pc:sldChg>
      <pc:sldChg chg="addSp delSp modSp new mod">
        <pc:chgData name="Akhi Yeasmin" userId="1e48bf19-828b-442a-bde3-378cf4d104e4" providerId="ADAL" clId="{B6B28695-DF3D-4225-B8F2-050367B7A87E}" dt="2024-02-09T09:56:17.666" v="3854"/>
        <pc:sldMkLst>
          <pc:docMk/>
          <pc:sldMk cId="2431644160" sldId="323"/>
        </pc:sldMkLst>
        <pc:spChg chg="del">
          <ac:chgData name="Akhi Yeasmin" userId="1e48bf19-828b-442a-bde3-378cf4d104e4" providerId="ADAL" clId="{B6B28695-DF3D-4225-B8F2-050367B7A87E}" dt="2024-02-09T09:56:14.687" v="3852" actId="478"/>
          <ac:spMkLst>
            <pc:docMk/>
            <pc:sldMk cId="2431644160" sldId="323"/>
            <ac:spMk id="4" creationId="{CBDB2CEF-0834-0BB8-4238-E7CAF94B94F2}"/>
          </ac:spMkLst>
        </pc:spChg>
        <pc:spChg chg="del">
          <ac:chgData name="Akhi Yeasmin" userId="1e48bf19-828b-442a-bde3-378cf4d104e4" providerId="ADAL" clId="{B6B28695-DF3D-4225-B8F2-050367B7A87E}" dt="2024-02-09T09:56:16.986" v="3853" actId="478"/>
          <ac:spMkLst>
            <pc:docMk/>
            <pc:sldMk cId="2431644160" sldId="323"/>
            <ac:spMk id="5" creationId="{7F658B6D-596F-90B5-501F-E312D60A1FE1}"/>
          </ac:spMkLst>
        </pc:spChg>
        <pc:spChg chg="add mod">
          <ac:chgData name="Akhi Yeasmin" userId="1e48bf19-828b-442a-bde3-378cf4d104e4" providerId="ADAL" clId="{B6B28695-DF3D-4225-B8F2-050367B7A87E}" dt="2024-02-09T09:56:17.666" v="3854"/>
          <ac:spMkLst>
            <pc:docMk/>
            <pc:sldMk cId="2431644160" sldId="323"/>
            <ac:spMk id="6" creationId="{5E448221-0119-C419-7D05-12D7088782FB}"/>
          </ac:spMkLst>
        </pc:spChg>
        <pc:spChg chg="add mod">
          <ac:chgData name="Akhi Yeasmin" userId="1e48bf19-828b-442a-bde3-378cf4d104e4" providerId="ADAL" clId="{B6B28695-DF3D-4225-B8F2-050367B7A87E}" dt="2024-02-09T09:56:17.666" v="3854"/>
          <ac:spMkLst>
            <pc:docMk/>
            <pc:sldMk cId="2431644160" sldId="323"/>
            <ac:spMk id="7" creationId="{B7614A90-AE5E-C1A3-F3D2-063C2473E349}"/>
          </ac:spMkLst>
        </pc:spChg>
      </pc:sldChg>
      <pc:sldChg chg="addSp delSp modSp new mod">
        <pc:chgData name="Akhi Yeasmin" userId="1e48bf19-828b-442a-bde3-378cf4d104e4" providerId="ADAL" clId="{B6B28695-DF3D-4225-B8F2-050367B7A87E}" dt="2024-02-09T09:56:46.434" v="3860"/>
        <pc:sldMkLst>
          <pc:docMk/>
          <pc:sldMk cId="3746201637" sldId="324"/>
        </pc:sldMkLst>
        <pc:spChg chg="del">
          <ac:chgData name="Akhi Yeasmin" userId="1e48bf19-828b-442a-bde3-378cf4d104e4" providerId="ADAL" clId="{B6B28695-DF3D-4225-B8F2-050367B7A87E}" dt="2024-02-09T09:56:42.131" v="3858" actId="478"/>
          <ac:spMkLst>
            <pc:docMk/>
            <pc:sldMk cId="3746201637" sldId="324"/>
            <ac:spMk id="4" creationId="{5F9D0A32-D39E-0BE4-2E8D-2D08FB277D5B}"/>
          </ac:spMkLst>
        </pc:spChg>
        <pc:spChg chg="del">
          <ac:chgData name="Akhi Yeasmin" userId="1e48bf19-828b-442a-bde3-378cf4d104e4" providerId="ADAL" clId="{B6B28695-DF3D-4225-B8F2-050367B7A87E}" dt="2024-02-09T09:56:45.294" v="3859" actId="478"/>
          <ac:spMkLst>
            <pc:docMk/>
            <pc:sldMk cId="3746201637" sldId="324"/>
            <ac:spMk id="5" creationId="{EEE5B967-E467-AF10-0C4C-62D9F3D9E5C5}"/>
          </ac:spMkLst>
        </pc:spChg>
        <pc:spChg chg="add mod">
          <ac:chgData name="Akhi Yeasmin" userId="1e48bf19-828b-442a-bde3-378cf4d104e4" providerId="ADAL" clId="{B6B28695-DF3D-4225-B8F2-050367B7A87E}" dt="2024-02-09T09:56:46.434" v="3860"/>
          <ac:spMkLst>
            <pc:docMk/>
            <pc:sldMk cId="3746201637" sldId="324"/>
            <ac:spMk id="6" creationId="{D970F3D2-9366-BF10-DF85-01E2A4818B9B}"/>
          </ac:spMkLst>
        </pc:spChg>
        <pc:spChg chg="add mod">
          <ac:chgData name="Akhi Yeasmin" userId="1e48bf19-828b-442a-bde3-378cf4d104e4" providerId="ADAL" clId="{B6B28695-DF3D-4225-B8F2-050367B7A87E}" dt="2024-02-09T09:56:46.434" v="3860"/>
          <ac:spMkLst>
            <pc:docMk/>
            <pc:sldMk cId="3746201637" sldId="324"/>
            <ac:spMk id="7" creationId="{7926CD3E-B108-F49F-77A4-34733488D2F3}"/>
          </ac:spMkLst>
        </pc:spChg>
        <pc:spChg chg="add mod">
          <ac:chgData name="Akhi Yeasmin" userId="1e48bf19-828b-442a-bde3-378cf4d104e4" providerId="ADAL" clId="{B6B28695-DF3D-4225-B8F2-050367B7A87E}" dt="2024-02-09T09:56:46.434" v="3860"/>
          <ac:spMkLst>
            <pc:docMk/>
            <pc:sldMk cId="3746201637" sldId="324"/>
            <ac:spMk id="8" creationId="{F2B3DFD8-33A5-5206-CE59-FF7FC943EA87}"/>
          </ac:spMkLst>
        </pc:spChg>
      </pc:sldChg>
      <pc:sldChg chg="addSp delSp modSp new add del mod">
        <pc:chgData name="Akhi Yeasmin" userId="1e48bf19-828b-442a-bde3-378cf4d104e4" providerId="ADAL" clId="{B6B28695-DF3D-4225-B8F2-050367B7A87E}" dt="2024-02-09T09:58:12.796" v="3876" actId="1076"/>
        <pc:sldMkLst>
          <pc:docMk/>
          <pc:sldMk cId="1383379550" sldId="325"/>
        </pc:sldMkLst>
        <pc:spChg chg="del">
          <ac:chgData name="Akhi Yeasmin" userId="1e48bf19-828b-442a-bde3-378cf4d104e4" providerId="ADAL" clId="{B6B28695-DF3D-4225-B8F2-050367B7A87E}" dt="2024-02-09T09:57:05.753" v="3863" actId="478"/>
          <ac:spMkLst>
            <pc:docMk/>
            <pc:sldMk cId="1383379550" sldId="325"/>
            <ac:spMk id="4" creationId="{7B9904B8-3DEF-F81D-E7C4-19577AE65238}"/>
          </ac:spMkLst>
        </pc:spChg>
        <pc:spChg chg="del">
          <ac:chgData name="Akhi Yeasmin" userId="1e48bf19-828b-442a-bde3-378cf4d104e4" providerId="ADAL" clId="{B6B28695-DF3D-4225-B8F2-050367B7A87E}" dt="2024-02-09T09:57:08.164" v="3864" actId="478"/>
          <ac:spMkLst>
            <pc:docMk/>
            <pc:sldMk cId="1383379550" sldId="325"/>
            <ac:spMk id="5" creationId="{F7C67656-D695-C592-E755-5B85B23A876F}"/>
          </ac:spMkLst>
        </pc:spChg>
        <pc:spChg chg="add del mod">
          <ac:chgData name="Akhi Yeasmin" userId="1e48bf19-828b-442a-bde3-378cf4d104e4" providerId="ADAL" clId="{B6B28695-DF3D-4225-B8F2-050367B7A87E}" dt="2024-02-09T09:57:44.911" v="3872" actId="478"/>
          <ac:spMkLst>
            <pc:docMk/>
            <pc:sldMk cId="1383379550" sldId="325"/>
            <ac:spMk id="6" creationId="{C485B98C-13A4-3511-D23F-17FA1A9CABAF}"/>
          </ac:spMkLst>
        </pc:spChg>
        <pc:spChg chg="add del mod">
          <ac:chgData name="Akhi Yeasmin" userId="1e48bf19-828b-442a-bde3-378cf4d104e4" providerId="ADAL" clId="{B6B28695-DF3D-4225-B8F2-050367B7A87E}" dt="2024-02-09T09:57:24.934" v="3868" actId="478"/>
          <ac:spMkLst>
            <pc:docMk/>
            <pc:sldMk cId="1383379550" sldId="325"/>
            <ac:spMk id="7" creationId="{566ECC60-2888-EB47-A354-2FE12BB9AEE2}"/>
          </ac:spMkLst>
        </pc:spChg>
        <pc:spChg chg="add del mod">
          <ac:chgData name="Akhi Yeasmin" userId="1e48bf19-828b-442a-bde3-378cf4d104e4" providerId="ADAL" clId="{B6B28695-DF3D-4225-B8F2-050367B7A87E}" dt="2024-02-09T09:57:49.138" v="3873" actId="478"/>
          <ac:spMkLst>
            <pc:docMk/>
            <pc:sldMk cId="1383379550" sldId="325"/>
            <ac:spMk id="8" creationId="{C376D7CF-2CBE-D90C-A33F-BF0898A045B8}"/>
          </ac:spMkLst>
        </pc:spChg>
        <pc:graphicFrameChg chg="add mod modGraphic">
          <ac:chgData name="Akhi Yeasmin" userId="1e48bf19-828b-442a-bde3-378cf4d104e4" providerId="ADAL" clId="{B6B28695-DF3D-4225-B8F2-050367B7A87E}" dt="2024-02-09T09:58:12.796" v="3876" actId="1076"/>
          <ac:graphicFrameMkLst>
            <pc:docMk/>
            <pc:sldMk cId="1383379550" sldId="325"/>
            <ac:graphicFrameMk id="9" creationId="{47C14A8B-B84C-EF31-E71E-972CED59C5EB}"/>
          </ac:graphicFrameMkLst>
        </pc:graphicFrameChg>
      </pc:sldChg>
      <pc:sldChg chg="addSp delSp modSp new mod">
        <pc:chgData name="Akhi Yeasmin" userId="1e48bf19-828b-442a-bde3-378cf4d104e4" providerId="ADAL" clId="{B6B28695-DF3D-4225-B8F2-050367B7A87E}" dt="2024-02-09T09:58:50.384" v="3883" actId="14100"/>
        <pc:sldMkLst>
          <pc:docMk/>
          <pc:sldMk cId="3673785990" sldId="326"/>
        </pc:sldMkLst>
        <pc:spChg chg="del">
          <ac:chgData name="Akhi Yeasmin" userId="1e48bf19-828b-442a-bde3-378cf4d104e4" providerId="ADAL" clId="{B6B28695-DF3D-4225-B8F2-050367B7A87E}" dt="2024-02-09T09:58:40.317" v="3879" actId="478"/>
          <ac:spMkLst>
            <pc:docMk/>
            <pc:sldMk cId="3673785990" sldId="326"/>
            <ac:spMk id="4" creationId="{E56E4649-4B80-E6BA-DFA7-99FD60326FD8}"/>
          </ac:spMkLst>
        </pc:spChg>
        <pc:spChg chg="del">
          <ac:chgData name="Akhi Yeasmin" userId="1e48bf19-828b-442a-bde3-378cf4d104e4" providerId="ADAL" clId="{B6B28695-DF3D-4225-B8F2-050367B7A87E}" dt="2024-02-09T09:58:42.858" v="3880" actId="478"/>
          <ac:spMkLst>
            <pc:docMk/>
            <pc:sldMk cId="3673785990" sldId="326"/>
            <ac:spMk id="5" creationId="{2CF52B88-381D-130D-B4DD-1390BB452C7C}"/>
          </ac:spMkLst>
        </pc:spChg>
        <pc:graphicFrameChg chg="add mod modGraphic">
          <ac:chgData name="Akhi Yeasmin" userId="1e48bf19-828b-442a-bde3-378cf4d104e4" providerId="ADAL" clId="{B6B28695-DF3D-4225-B8F2-050367B7A87E}" dt="2024-02-09T09:58:50.384" v="3883" actId="14100"/>
          <ac:graphicFrameMkLst>
            <pc:docMk/>
            <pc:sldMk cId="3673785990" sldId="326"/>
            <ac:graphicFrameMk id="6" creationId="{AC7199BD-C7F8-A5E3-D03E-1A585CB00FB2}"/>
          </ac:graphicFrameMkLst>
        </pc:graphicFrameChg>
      </pc:sldChg>
      <pc:sldChg chg="new del">
        <pc:chgData name="Akhi Yeasmin" userId="1e48bf19-828b-442a-bde3-378cf4d104e4" providerId="ADAL" clId="{B6B28695-DF3D-4225-B8F2-050367B7A87E}" dt="2024-02-09T09:59:54.005" v="3895" actId="47"/>
        <pc:sldMkLst>
          <pc:docMk/>
          <pc:sldMk cId="4218242962" sldId="327"/>
        </pc:sldMkLst>
      </pc:sldChg>
      <pc:sldChg chg="addSp delSp modSp new mod">
        <pc:chgData name="Akhi Yeasmin" userId="1e48bf19-828b-442a-bde3-378cf4d104e4" providerId="ADAL" clId="{B6B28695-DF3D-4225-B8F2-050367B7A87E}" dt="2024-02-09T09:59:37.170" v="3892" actId="27636"/>
        <pc:sldMkLst>
          <pc:docMk/>
          <pc:sldMk cId="2783863593" sldId="328"/>
        </pc:sldMkLst>
        <pc:spChg chg="del">
          <ac:chgData name="Akhi Yeasmin" userId="1e48bf19-828b-442a-bde3-378cf4d104e4" providerId="ADAL" clId="{B6B28695-DF3D-4225-B8F2-050367B7A87E}" dt="2024-02-09T09:59:11.915" v="3887" actId="478"/>
          <ac:spMkLst>
            <pc:docMk/>
            <pc:sldMk cId="2783863593" sldId="328"/>
            <ac:spMk id="4" creationId="{D2B3FA9E-FCF2-8026-E01E-3C236FD5405E}"/>
          </ac:spMkLst>
        </pc:spChg>
        <pc:spChg chg="del">
          <ac:chgData name="Akhi Yeasmin" userId="1e48bf19-828b-442a-bde3-378cf4d104e4" providerId="ADAL" clId="{B6B28695-DF3D-4225-B8F2-050367B7A87E}" dt="2024-02-09T09:59:14.996" v="3888" actId="478"/>
          <ac:spMkLst>
            <pc:docMk/>
            <pc:sldMk cId="2783863593" sldId="328"/>
            <ac:spMk id="5" creationId="{38A536CB-8CFC-DE95-1A8D-7909AC758E0C}"/>
          </ac:spMkLst>
        </pc:spChg>
        <pc:spChg chg="add mod">
          <ac:chgData name="Akhi Yeasmin" userId="1e48bf19-828b-442a-bde3-378cf4d104e4" providerId="ADAL" clId="{B6B28695-DF3D-4225-B8F2-050367B7A87E}" dt="2024-02-09T09:59:37.170" v="3892" actId="27636"/>
          <ac:spMkLst>
            <pc:docMk/>
            <pc:sldMk cId="2783863593" sldId="328"/>
            <ac:spMk id="6" creationId="{925E992B-89E2-E564-9545-F415D126F72C}"/>
          </ac:spMkLst>
        </pc:spChg>
        <pc:graphicFrameChg chg="add mod">
          <ac:chgData name="Akhi Yeasmin" userId="1e48bf19-828b-442a-bde3-378cf4d104e4" providerId="ADAL" clId="{B6B28695-DF3D-4225-B8F2-050367B7A87E}" dt="2024-02-09T09:59:32.633" v="3890" actId="1076"/>
          <ac:graphicFrameMkLst>
            <pc:docMk/>
            <pc:sldMk cId="2783863593" sldId="328"/>
            <ac:graphicFrameMk id="7" creationId="{15E2F671-A627-C0F7-C843-D6689AF16260}"/>
          </ac:graphicFrameMkLst>
        </pc:graphicFrameChg>
      </pc:sldChg>
      <pc:sldChg chg="addSp delSp modSp new mod">
        <pc:chgData name="Akhi Yeasmin" userId="1e48bf19-828b-442a-bde3-378cf4d104e4" providerId="ADAL" clId="{B6B28695-DF3D-4225-B8F2-050367B7A87E}" dt="2024-02-09T10:00:27.966" v="3903" actId="14100"/>
        <pc:sldMkLst>
          <pc:docMk/>
          <pc:sldMk cId="2280013679" sldId="329"/>
        </pc:sldMkLst>
        <pc:spChg chg="del">
          <ac:chgData name="Akhi Yeasmin" userId="1e48bf19-828b-442a-bde3-378cf4d104e4" providerId="ADAL" clId="{B6B28695-DF3D-4225-B8F2-050367B7A87E}" dt="2024-02-09T09:59:58.290" v="3896" actId="478"/>
          <ac:spMkLst>
            <pc:docMk/>
            <pc:sldMk cId="2280013679" sldId="329"/>
            <ac:spMk id="4" creationId="{B3211CD8-C43B-A32C-0F17-E270E0F69722}"/>
          </ac:spMkLst>
        </pc:spChg>
        <pc:spChg chg="del">
          <ac:chgData name="Akhi Yeasmin" userId="1e48bf19-828b-442a-bde3-378cf4d104e4" providerId="ADAL" clId="{B6B28695-DF3D-4225-B8F2-050367B7A87E}" dt="2024-02-09T10:00:00.558" v="3897" actId="478"/>
          <ac:spMkLst>
            <pc:docMk/>
            <pc:sldMk cId="2280013679" sldId="329"/>
            <ac:spMk id="5" creationId="{0CFBEC9C-73BD-64C3-48DC-AB6B803FEC6C}"/>
          </ac:spMkLst>
        </pc:spChg>
        <pc:spChg chg="add mod">
          <ac:chgData name="Akhi Yeasmin" userId="1e48bf19-828b-442a-bde3-378cf4d104e4" providerId="ADAL" clId="{B6B28695-DF3D-4225-B8F2-050367B7A87E}" dt="2024-02-09T10:00:17.936" v="3900" actId="14100"/>
          <ac:spMkLst>
            <pc:docMk/>
            <pc:sldMk cId="2280013679" sldId="329"/>
            <ac:spMk id="6" creationId="{52D24553-241D-A67A-0956-E2B3DE379AE6}"/>
          </ac:spMkLst>
        </pc:spChg>
        <pc:graphicFrameChg chg="add mod">
          <ac:chgData name="Akhi Yeasmin" userId="1e48bf19-828b-442a-bde3-378cf4d104e4" providerId="ADAL" clId="{B6B28695-DF3D-4225-B8F2-050367B7A87E}" dt="2024-02-09T10:00:10.390" v="3898"/>
          <ac:graphicFrameMkLst>
            <pc:docMk/>
            <pc:sldMk cId="2280013679" sldId="329"/>
            <ac:graphicFrameMk id="7" creationId="{A2DA8376-CE81-F9A4-90DA-D8155E26CE43}"/>
          </ac:graphicFrameMkLst>
        </pc:graphicFrameChg>
        <pc:graphicFrameChg chg="add mod modGraphic">
          <ac:chgData name="Akhi Yeasmin" userId="1e48bf19-828b-442a-bde3-378cf4d104e4" providerId="ADAL" clId="{B6B28695-DF3D-4225-B8F2-050367B7A87E}" dt="2024-02-09T10:00:27.966" v="3903" actId="14100"/>
          <ac:graphicFrameMkLst>
            <pc:docMk/>
            <pc:sldMk cId="2280013679" sldId="329"/>
            <ac:graphicFrameMk id="8" creationId="{5655C7FB-42D7-178B-7D4C-0F92F9B0AD72}"/>
          </ac:graphicFrameMkLst>
        </pc:graphicFrameChg>
      </pc:sldChg>
      <pc:sldChg chg="addSp delSp modSp new mod">
        <pc:chgData name="Akhi Yeasmin" userId="1e48bf19-828b-442a-bde3-378cf4d104e4" providerId="ADAL" clId="{B6B28695-DF3D-4225-B8F2-050367B7A87E}" dt="2024-02-09T10:01:14.748" v="3910" actId="1076"/>
        <pc:sldMkLst>
          <pc:docMk/>
          <pc:sldMk cId="1016746023" sldId="330"/>
        </pc:sldMkLst>
        <pc:spChg chg="del">
          <ac:chgData name="Akhi Yeasmin" userId="1e48bf19-828b-442a-bde3-378cf4d104e4" providerId="ADAL" clId="{B6B28695-DF3D-4225-B8F2-050367B7A87E}" dt="2024-02-09T10:00:44.910" v="3906" actId="478"/>
          <ac:spMkLst>
            <pc:docMk/>
            <pc:sldMk cId="1016746023" sldId="330"/>
            <ac:spMk id="4" creationId="{4F269A4C-46BD-FA91-61ED-7A1594176022}"/>
          </ac:spMkLst>
        </pc:spChg>
        <pc:spChg chg="del">
          <ac:chgData name="Akhi Yeasmin" userId="1e48bf19-828b-442a-bde3-378cf4d104e4" providerId="ADAL" clId="{B6B28695-DF3D-4225-B8F2-050367B7A87E}" dt="2024-02-09T10:00:48.470" v="3907" actId="478"/>
          <ac:spMkLst>
            <pc:docMk/>
            <pc:sldMk cId="1016746023" sldId="330"/>
            <ac:spMk id="5" creationId="{7C748331-678C-1F44-BEBF-8092308E1B0C}"/>
          </ac:spMkLst>
        </pc:spChg>
        <pc:spChg chg="add mod">
          <ac:chgData name="Akhi Yeasmin" userId="1e48bf19-828b-442a-bde3-378cf4d104e4" providerId="ADAL" clId="{B6B28695-DF3D-4225-B8F2-050367B7A87E}" dt="2024-02-09T10:01:14.748" v="3910" actId="1076"/>
          <ac:spMkLst>
            <pc:docMk/>
            <pc:sldMk cId="1016746023" sldId="330"/>
            <ac:spMk id="6" creationId="{A6E49CC1-F8DA-B5A3-343C-843B6DED4375}"/>
          </ac:spMkLst>
        </pc:spChg>
        <pc:spChg chg="add mod">
          <ac:chgData name="Akhi Yeasmin" userId="1e48bf19-828b-442a-bde3-378cf4d104e4" providerId="ADAL" clId="{B6B28695-DF3D-4225-B8F2-050367B7A87E}" dt="2024-02-09T10:01:11.480" v="3909" actId="1076"/>
          <ac:spMkLst>
            <pc:docMk/>
            <pc:sldMk cId="1016746023" sldId="330"/>
            <ac:spMk id="7" creationId="{0FDCA58E-5E40-4A6A-D6EA-DE2C96BE9A2D}"/>
          </ac:spMkLst>
        </pc:spChg>
      </pc:sldChg>
      <pc:sldChg chg="new del">
        <pc:chgData name="Akhi Yeasmin" userId="1e48bf19-828b-442a-bde3-378cf4d104e4" providerId="ADAL" clId="{B6B28695-DF3D-4225-B8F2-050367B7A87E}" dt="2024-02-09T10:01:19.073" v="3912" actId="47"/>
        <pc:sldMkLst>
          <pc:docMk/>
          <pc:sldMk cId="769378781" sldId="331"/>
        </pc:sldMkLst>
      </pc:sldChg>
      <pc:sldChg chg="addSp delSp modSp new mod">
        <pc:chgData name="Akhi Yeasmin" userId="1e48bf19-828b-442a-bde3-378cf4d104e4" providerId="ADAL" clId="{B6B28695-DF3D-4225-B8F2-050367B7A87E}" dt="2024-02-09T10:01:42.445" v="3917"/>
        <pc:sldMkLst>
          <pc:docMk/>
          <pc:sldMk cId="1332532898" sldId="331"/>
        </pc:sldMkLst>
        <pc:spChg chg="del">
          <ac:chgData name="Akhi Yeasmin" userId="1e48bf19-828b-442a-bde3-378cf4d104e4" providerId="ADAL" clId="{B6B28695-DF3D-4225-B8F2-050367B7A87E}" dt="2024-02-09T10:01:39.424" v="3915" actId="478"/>
          <ac:spMkLst>
            <pc:docMk/>
            <pc:sldMk cId="1332532898" sldId="331"/>
            <ac:spMk id="4" creationId="{9C5F601C-C8A8-33EF-152D-A451898803D1}"/>
          </ac:spMkLst>
        </pc:spChg>
        <pc:spChg chg="del">
          <ac:chgData name="Akhi Yeasmin" userId="1e48bf19-828b-442a-bde3-378cf4d104e4" providerId="ADAL" clId="{B6B28695-DF3D-4225-B8F2-050367B7A87E}" dt="2024-02-09T10:01:41.833" v="3916" actId="478"/>
          <ac:spMkLst>
            <pc:docMk/>
            <pc:sldMk cId="1332532898" sldId="331"/>
            <ac:spMk id="5" creationId="{E5B4CF0D-CA03-AD2C-AEA7-3B9DCF61D0EE}"/>
          </ac:spMkLst>
        </pc:spChg>
        <pc:spChg chg="add mod">
          <ac:chgData name="Akhi Yeasmin" userId="1e48bf19-828b-442a-bde3-378cf4d104e4" providerId="ADAL" clId="{B6B28695-DF3D-4225-B8F2-050367B7A87E}" dt="2024-02-09T10:01:42.445" v="3917"/>
          <ac:spMkLst>
            <pc:docMk/>
            <pc:sldMk cId="1332532898" sldId="331"/>
            <ac:spMk id="6" creationId="{95111E3F-9581-8950-1D23-9E450CF5BC6E}"/>
          </ac:spMkLst>
        </pc:spChg>
        <pc:picChg chg="add mod">
          <ac:chgData name="Akhi Yeasmin" userId="1e48bf19-828b-442a-bde3-378cf4d104e4" providerId="ADAL" clId="{B6B28695-DF3D-4225-B8F2-050367B7A87E}" dt="2024-02-09T10:01:42.445" v="3917"/>
          <ac:picMkLst>
            <pc:docMk/>
            <pc:sldMk cId="1332532898" sldId="331"/>
            <ac:picMk id="7" creationId="{0AB0534E-DFA0-6CB8-E7A2-130C1AD8E19F}"/>
          </ac:picMkLst>
        </pc:picChg>
      </pc:sldChg>
      <pc:sldChg chg="add del">
        <pc:chgData name="Akhi Yeasmin" userId="1e48bf19-828b-442a-bde3-378cf4d104e4" providerId="ADAL" clId="{B6B28695-DF3D-4225-B8F2-050367B7A87E}" dt="2024-02-09T10:09:13.657" v="3985" actId="47"/>
        <pc:sldMkLst>
          <pc:docMk/>
          <pc:sldMk cId="1935556386" sldId="332"/>
        </pc:sldMkLst>
      </pc:sldChg>
      <pc:sldChg chg="new del">
        <pc:chgData name="Akhi Yeasmin" userId="1e48bf19-828b-442a-bde3-378cf4d104e4" providerId="ADAL" clId="{B6B28695-DF3D-4225-B8F2-050367B7A87E}" dt="2024-02-09T10:24:43.122" v="4149" actId="47"/>
        <pc:sldMkLst>
          <pc:docMk/>
          <pc:sldMk cId="4247430440" sldId="333"/>
        </pc:sldMkLst>
      </pc:sldChg>
      <pc:sldChg chg="add del">
        <pc:chgData name="Akhi Yeasmin" userId="1e48bf19-828b-442a-bde3-378cf4d104e4" providerId="ADAL" clId="{B6B28695-DF3D-4225-B8F2-050367B7A87E}" dt="2024-02-09T10:03:57.291" v="3937" actId="47"/>
        <pc:sldMkLst>
          <pc:docMk/>
          <pc:sldMk cId="3196958545" sldId="334"/>
        </pc:sldMkLst>
      </pc:sldChg>
      <pc:sldChg chg="addSp delSp modSp add mod">
        <pc:chgData name="Akhi Yeasmin" userId="1e48bf19-828b-442a-bde3-378cf4d104e4" providerId="ADAL" clId="{B6B28695-DF3D-4225-B8F2-050367B7A87E}" dt="2024-02-09T10:05:01.174" v="3968" actId="255"/>
        <pc:sldMkLst>
          <pc:docMk/>
          <pc:sldMk cId="321519781" sldId="387"/>
        </pc:sldMkLst>
        <pc:spChg chg="add del mod">
          <ac:chgData name="Akhi Yeasmin" userId="1e48bf19-828b-442a-bde3-378cf4d104e4" providerId="ADAL" clId="{B6B28695-DF3D-4225-B8F2-050367B7A87E}" dt="2024-02-09T10:04:12.286" v="3940"/>
          <ac:spMkLst>
            <pc:docMk/>
            <pc:sldMk cId="321519781" sldId="387"/>
            <ac:spMk id="2" creationId="{74269E13-B4F1-E8A0-22A4-611EE32E739D}"/>
          </ac:spMkLst>
        </pc:spChg>
        <pc:spChg chg="add mod">
          <ac:chgData name="Akhi Yeasmin" userId="1e48bf19-828b-442a-bde3-378cf4d104e4" providerId="ADAL" clId="{B6B28695-DF3D-4225-B8F2-050367B7A87E}" dt="2024-02-09T10:05:01.174" v="3968" actId="255"/>
          <ac:spMkLst>
            <pc:docMk/>
            <pc:sldMk cId="321519781" sldId="387"/>
            <ac:spMk id="3" creationId="{788EF547-C8F7-80DB-2A17-35F23217BFEA}"/>
          </ac:spMkLst>
        </pc:spChg>
        <pc:spChg chg="mod">
          <ac:chgData name="Akhi Yeasmin" userId="1e48bf19-828b-442a-bde3-378cf4d104e4" providerId="ADAL" clId="{B6B28695-DF3D-4225-B8F2-050367B7A87E}" dt="2024-02-09T10:04:53.014" v="3967" actId="1076"/>
          <ac:spMkLst>
            <pc:docMk/>
            <pc:sldMk cId="321519781" sldId="387"/>
            <ac:spMk id="6" creationId="{CA980720-828F-48E7-BB52-081E6C004F38}"/>
          </ac:spMkLst>
        </pc:spChg>
        <pc:spChg chg="mod">
          <ac:chgData name="Akhi Yeasmin" userId="1e48bf19-828b-442a-bde3-378cf4d104e4" providerId="ADAL" clId="{B6B28695-DF3D-4225-B8F2-050367B7A87E}" dt="2024-02-09T10:04:49.439" v="3966" actId="1076"/>
          <ac:spMkLst>
            <pc:docMk/>
            <pc:sldMk cId="321519781" sldId="387"/>
            <ac:spMk id="7" creationId="{CA811EFD-4BCD-47FE-957C-C4C26432EB3B}"/>
          </ac:spMkLst>
        </pc:spChg>
      </pc:sldChg>
      <pc:sldChg chg="add">
        <pc:chgData name="Akhi Yeasmin" userId="1e48bf19-828b-442a-bde3-378cf4d104e4" providerId="ADAL" clId="{B6B28695-DF3D-4225-B8F2-050367B7A87E}" dt="2024-02-09T10:03:45.656" v="3936"/>
        <pc:sldMkLst>
          <pc:docMk/>
          <pc:sldMk cId="517513748" sldId="390"/>
        </pc:sldMkLst>
      </pc:sldChg>
      <pc:sldChg chg="add">
        <pc:chgData name="Akhi Yeasmin" userId="1e48bf19-828b-442a-bde3-378cf4d104e4" providerId="ADAL" clId="{B6B28695-DF3D-4225-B8F2-050367B7A87E}" dt="2024-02-09T10:03:45.656" v="3936"/>
        <pc:sldMkLst>
          <pc:docMk/>
          <pc:sldMk cId="3075587122" sldId="391"/>
        </pc:sldMkLst>
      </pc:sldChg>
      <pc:sldChg chg="add">
        <pc:chgData name="Akhi Yeasmin" userId="1e48bf19-828b-442a-bde3-378cf4d104e4" providerId="ADAL" clId="{B6B28695-DF3D-4225-B8F2-050367B7A87E}" dt="2024-02-09T10:03:45.656" v="3936"/>
        <pc:sldMkLst>
          <pc:docMk/>
          <pc:sldMk cId="3319512132" sldId="392"/>
        </pc:sldMkLst>
      </pc:sldChg>
      <pc:sldChg chg="addSp delSp modSp new mod">
        <pc:chgData name="Akhi Yeasmin" userId="1e48bf19-828b-442a-bde3-378cf4d104e4" providerId="ADAL" clId="{B6B28695-DF3D-4225-B8F2-050367B7A87E}" dt="2024-02-09T10:27:54.868" v="4201" actId="1076"/>
        <pc:sldMkLst>
          <pc:docMk/>
          <pc:sldMk cId="604250895" sldId="393"/>
        </pc:sldMkLst>
        <pc:spChg chg="del">
          <ac:chgData name="Akhi Yeasmin" userId="1e48bf19-828b-442a-bde3-378cf4d104e4" providerId="ADAL" clId="{B6B28695-DF3D-4225-B8F2-050367B7A87E}" dt="2024-02-09T10:05:21.044" v="3970" actId="478"/>
          <ac:spMkLst>
            <pc:docMk/>
            <pc:sldMk cId="604250895" sldId="393"/>
            <ac:spMk id="4" creationId="{B5AD9045-940E-08F3-07C7-C9004D800801}"/>
          </ac:spMkLst>
        </pc:spChg>
        <pc:spChg chg="del">
          <ac:chgData name="Akhi Yeasmin" userId="1e48bf19-828b-442a-bde3-378cf4d104e4" providerId="ADAL" clId="{B6B28695-DF3D-4225-B8F2-050367B7A87E}" dt="2024-02-09T10:05:23.537" v="3971" actId="478"/>
          <ac:spMkLst>
            <pc:docMk/>
            <pc:sldMk cId="604250895" sldId="393"/>
            <ac:spMk id="5" creationId="{46FD90F8-9236-224E-E1A5-49E4C0604CEF}"/>
          </ac:spMkLst>
        </pc:spChg>
        <pc:spChg chg="add mod">
          <ac:chgData name="Akhi Yeasmin" userId="1e48bf19-828b-442a-bde3-378cf4d104e4" providerId="ADAL" clId="{B6B28695-DF3D-4225-B8F2-050367B7A87E}" dt="2024-02-09T10:08:21.930" v="3972"/>
          <ac:spMkLst>
            <pc:docMk/>
            <pc:sldMk cId="604250895" sldId="393"/>
            <ac:spMk id="6" creationId="{7865F4BE-D4C1-F79A-367B-B95656488B12}"/>
          </ac:spMkLst>
        </pc:spChg>
        <pc:spChg chg="add mod">
          <ac:chgData name="Akhi Yeasmin" userId="1e48bf19-828b-442a-bde3-378cf4d104e4" providerId="ADAL" clId="{B6B28695-DF3D-4225-B8F2-050367B7A87E}" dt="2024-02-09T10:08:21.930" v="3972"/>
          <ac:spMkLst>
            <pc:docMk/>
            <pc:sldMk cId="604250895" sldId="393"/>
            <ac:spMk id="7" creationId="{34084736-9319-152D-A6C9-246DB764DD41}"/>
          </ac:spMkLst>
        </pc:spChg>
        <pc:spChg chg="add mod">
          <ac:chgData name="Akhi Yeasmin" userId="1e48bf19-828b-442a-bde3-378cf4d104e4" providerId="ADAL" clId="{B6B28695-DF3D-4225-B8F2-050367B7A87E}" dt="2024-02-09T10:27:54.868" v="4201" actId="1076"/>
          <ac:spMkLst>
            <pc:docMk/>
            <pc:sldMk cId="604250895" sldId="393"/>
            <ac:spMk id="9" creationId="{CE0C714F-62E0-36C9-1A91-0A6BE71B1FEA}"/>
          </ac:spMkLst>
        </pc:spChg>
        <pc:picChg chg="add mod">
          <ac:chgData name="Akhi Yeasmin" userId="1e48bf19-828b-442a-bde3-378cf4d104e4" providerId="ADAL" clId="{B6B28695-DF3D-4225-B8F2-050367B7A87E}" dt="2024-02-09T10:08:21.930" v="3972"/>
          <ac:picMkLst>
            <pc:docMk/>
            <pc:sldMk cId="604250895" sldId="393"/>
            <ac:picMk id="8" creationId="{70737630-1BB5-F693-605A-3A663300ECB4}"/>
          </ac:picMkLst>
        </pc:picChg>
      </pc:sldChg>
      <pc:sldChg chg="addSp delSp modSp new mod">
        <pc:chgData name="Akhi Yeasmin" userId="1e48bf19-828b-442a-bde3-378cf4d104e4" providerId="ADAL" clId="{B6B28695-DF3D-4225-B8F2-050367B7A87E}" dt="2024-02-09T10:08:52.527" v="3979" actId="1076"/>
        <pc:sldMkLst>
          <pc:docMk/>
          <pc:sldMk cId="3910290397" sldId="394"/>
        </pc:sldMkLst>
        <pc:spChg chg="del">
          <ac:chgData name="Akhi Yeasmin" userId="1e48bf19-828b-442a-bde3-378cf4d104e4" providerId="ADAL" clId="{B6B28695-DF3D-4225-B8F2-050367B7A87E}" dt="2024-02-09T10:08:41.155" v="3975" actId="478"/>
          <ac:spMkLst>
            <pc:docMk/>
            <pc:sldMk cId="3910290397" sldId="394"/>
            <ac:spMk id="4" creationId="{B56606E5-32B1-92D2-82F5-48B38FE743AB}"/>
          </ac:spMkLst>
        </pc:spChg>
        <pc:spChg chg="del">
          <ac:chgData name="Akhi Yeasmin" userId="1e48bf19-828b-442a-bde3-378cf4d104e4" providerId="ADAL" clId="{B6B28695-DF3D-4225-B8F2-050367B7A87E}" dt="2024-02-09T10:08:44.982" v="3976" actId="478"/>
          <ac:spMkLst>
            <pc:docMk/>
            <pc:sldMk cId="3910290397" sldId="394"/>
            <ac:spMk id="5" creationId="{CCD1E729-0915-21E3-E4E3-473B3BC4138F}"/>
          </ac:spMkLst>
        </pc:spChg>
        <pc:spChg chg="add mod">
          <ac:chgData name="Akhi Yeasmin" userId="1e48bf19-828b-442a-bde3-378cf4d104e4" providerId="ADAL" clId="{B6B28695-DF3D-4225-B8F2-050367B7A87E}" dt="2024-02-09T10:08:45.722" v="3977"/>
          <ac:spMkLst>
            <pc:docMk/>
            <pc:sldMk cId="3910290397" sldId="394"/>
            <ac:spMk id="6" creationId="{23E1E563-A51B-5545-D9BF-38BCF3EEBB30}"/>
          </ac:spMkLst>
        </pc:spChg>
        <pc:spChg chg="add mod">
          <ac:chgData name="Akhi Yeasmin" userId="1e48bf19-828b-442a-bde3-378cf4d104e4" providerId="ADAL" clId="{B6B28695-DF3D-4225-B8F2-050367B7A87E}" dt="2024-02-09T10:08:52.527" v="3979" actId="1076"/>
          <ac:spMkLst>
            <pc:docMk/>
            <pc:sldMk cId="3910290397" sldId="394"/>
            <ac:spMk id="7" creationId="{AE12241C-97E6-1777-1086-76565DA4843A}"/>
          </ac:spMkLst>
        </pc:spChg>
        <pc:spChg chg="add mod">
          <ac:chgData name="Akhi Yeasmin" userId="1e48bf19-828b-442a-bde3-378cf4d104e4" providerId="ADAL" clId="{B6B28695-DF3D-4225-B8F2-050367B7A87E}" dt="2024-02-09T10:08:45.722" v="3977"/>
          <ac:spMkLst>
            <pc:docMk/>
            <pc:sldMk cId="3910290397" sldId="394"/>
            <ac:spMk id="8" creationId="{AD48C2CF-1B50-8015-290B-D543DE00AE0F}"/>
          </ac:spMkLst>
        </pc:spChg>
      </pc:sldChg>
      <pc:sldChg chg="addSp delSp modSp new mod">
        <pc:chgData name="Akhi Yeasmin" userId="1e48bf19-828b-442a-bde3-378cf4d104e4" providerId="ADAL" clId="{B6B28695-DF3D-4225-B8F2-050367B7A87E}" dt="2024-02-09T10:09:10.584" v="3984"/>
        <pc:sldMkLst>
          <pc:docMk/>
          <pc:sldMk cId="328542976" sldId="395"/>
        </pc:sldMkLst>
        <pc:spChg chg="del">
          <ac:chgData name="Akhi Yeasmin" userId="1e48bf19-828b-442a-bde3-378cf4d104e4" providerId="ADAL" clId="{B6B28695-DF3D-4225-B8F2-050367B7A87E}" dt="2024-02-09T10:09:06.814" v="3982" actId="478"/>
          <ac:spMkLst>
            <pc:docMk/>
            <pc:sldMk cId="328542976" sldId="395"/>
            <ac:spMk id="4" creationId="{CC3D19E6-AC67-927B-E751-FBB9B632B7D5}"/>
          </ac:spMkLst>
        </pc:spChg>
        <pc:spChg chg="del">
          <ac:chgData name="Akhi Yeasmin" userId="1e48bf19-828b-442a-bde3-378cf4d104e4" providerId="ADAL" clId="{B6B28695-DF3D-4225-B8F2-050367B7A87E}" dt="2024-02-09T10:09:09.903" v="3983" actId="478"/>
          <ac:spMkLst>
            <pc:docMk/>
            <pc:sldMk cId="328542976" sldId="395"/>
            <ac:spMk id="5" creationId="{C9FAA484-8ADF-D605-73CA-C9D4AD3A32CC}"/>
          </ac:spMkLst>
        </pc:spChg>
        <pc:spChg chg="add mod">
          <ac:chgData name="Akhi Yeasmin" userId="1e48bf19-828b-442a-bde3-378cf4d104e4" providerId="ADAL" clId="{B6B28695-DF3D-4225-B8F2-050367B7A87E}" dt="2024-02-09T10:09:10.584" v="3984"/>
          <ac:spMkLst>
            <pc:docMk/>
            <pc:sldMk cId="328542976" sldId="395"/>
            <ac:spMk id="6" creationId="{98E82876-3091-5BD4-DDD4-7AACF52973AC}"/>
          </ac:spMkLst>
        </pc:spChg>
        <pc:spChg chg="add mod">
          <ac:chgData name="Akhi Yeasmin" userId="1e48bf19-828b-442a-bde3-378cf4d104e4" providerId="ADAL" clId="{B6B28695-DF3D-4225-B8F2-050367B7A87E}" dt="2024-02-09T10:09:10.584" v="3984"/>
          <ac:spMkLst>
            <pc:docMk/>
            <pc:sldMk cId="328542976" sldId="395"/>
            <ac:spMk id="7" creationId="{69734391-E531-8671-22F1-EDF6EB140FCC}"/>
          </ac:spMkLst>
        </pc:spChg>
      </pc:sldChg>
      <pc:sldChg chg="addSp delSp modSp new mod">
        <pc:chgData name="Akhi Yeasmin" userId="1e48bf19-828b-442a-bde3-378cf4d104e4" providerId="ADAL" clId="{B6B28695-DF3D-4225-B8F2-050367B7A87E}" dt="2024-02-09T10:10:31.907" v="4001" actId="1076"/>
        <pc:sldMkLst>
          <pc:docMk/>
          <pc:sldMk cId="1800327901" sldId="396"/>
        </pc:sldMkLst>
        <pc:spChg chg="del">
          <ac:chgData name="Akhi Yeasmin" userId="1e48bf19-828b-442a-bde3-378cf4d104e4" providerId="ADAL" clId="{B6B28695-DF3D-4225-B8F2-050367B7A87E}" dt="2024-02-09T10:09:28.278" v="3987" actId="478"/>
          <ac:spMkLst>
            <pc:docMk/>
            <pc:sldMk cId="1800327901" sldId="396"/>
            <ac:spMk id="4" creationId="{385C467C-21D9-0C8A-381E-2BE966E06C86}"/>
          </ac:spMkLst>
        </pc:spChg>
        <pc:spChg chg="del">
          <ac:chgData name="Akhi Yeasmin" userId="1e48bf19-828b-442a-bde3-378cf4d104e4" providerId="ADAL" clId="{B6B28695-DF3D-4225-B8F2-050367B7A87E}" dt="2024-02-09T10:09:30.566" v="3988" actId="478"/>
          <ac:spMkLst>
            <pc:docMk/>
            <pc:sldMk cId="1800327901" sldId="396"/>
            <ac:spMk id="5" creationId="{0A2024B0-CD86-E33E-9044-B5DBD6A8F0FD}"/>
          </ac:spMkLst>
        </pc:spChg>
        <pc:spChg chg="add mod">
          <ac:chgData name="Akhi Yeasmin" userId="1e48bf19-828b-442a-bde3-378cf4d104e4" providerId="ADAL" clId="{B6B28695-DF3D-4225-B8F2-050367B7A87E}" dt="2024-02-09T10:09:31.348" v="3990" actId="27636"/>
          <ac:spMkLst>
            <pc:docMk/>
            <pc:sldMk cId="1800327901" sldId="396"/>
            <ac:spMk id="6" creationId="{74349755-FFCF-F9F6-F80F-3722DD91F115}"/>
          </ac:spMkLst>
        </pc:spChg>
        <pc:graphicFrameChg chg="add mod modGraphic">
          <ac:chgData name="Akhi Yeasmin" userId="1e48bf19-828b-442a-bde3-378cf4d104e4" providerId="ADAL" clId="{B6B28695-DF3D-4225-B8F2-050367B7A87E}" dt="2024-02-09T10:10:31.907" v="4001" actId="1076"/>
          <ac:graphicFrameMkLst>
            <pc:docMk/>
            <pc:sldMk cId="1800327901" sldId="396"/>
            <ac:graphicFrameMk id="7" creationId="{4B198F4B-9E51-4B88-DFB0-79FAF2DD46CB}"/>
          </ac:graphicFrameMkLst>
        </pc:graphicFrameChg>
      </pc:sldChg>
      <pc:sldChg chg="addSp delSp modSp new mod">
        <pc:chgData name="Akhi Yeasmin" userId="1e48bf19-828b-442a-bde3-378cf4d104e4" providerId="ADAL" clId="{B6B28695-DF3D-4225-B8F2-050367B7A87E}" dt="2024-02-09T10:10:48.101" v="4006"/>
        <pc:sldMkLst>
          <pc:docMk/>
          <pc:sldMk cId="1107357682" sldId="397"/>
        </pc:sldMkLst>
        <pc:spChg chg="del">
          <ac:chgData name="Akhi Yeasmin" userId="1e48bf19-828b-442a-bde3-378cf4d104e4" providerId="ADAL" clId="{B6B28695-DF3D-4225-B8F2-050367B7A87E}" dt="2024-02-09T10:10:44.586" v="4004" actId="478"/>
          <ac:spMkLst>
            <pc:docMk/>
            <pc:sldMk cId="1107357682" sldId="397"/>
            <ac:spMk id="4" creationId="{EA325B57-0DD6-1504-E2D1-A88DC4B1A0CA}"/>
          </ac:spMkLst>
        </pc:spChg>
        <pc:spChg chg="del">
          <ac:chgData name="Akhi Yeasmin" userId="1e48bf19-828b-442a-bde3-378cf4d104e4" providerId="ADAL" clId="{B6B28695-DF3D-4225-B8F2-050367B7A87E}" dt="2024-02-09T10:10:47.325" v="4005" actId="478"/>
          <ac:spMkLst>
            <pc:docMk/>
            <pc:sldMk cId="1107357682" sldId="397"/>
            <ac:spMk id="5" creationId="{53C5E06B-E498-345D-CF03-3AFA7A7189DE}"/>
          </ac:spMkLst>
        </pc:spChg>
        <pc:spChg chg="add mod">
          <ac:chgData name="Akhi Yeasmin" userId="1e48bf19-828b-442a-bde3-378cf4d104e4" providerId="ADAL" clId="{B6B28695-DF3D-4225-B8F2-050367B7A87E}" dt="2024-02-09T10:10:48.101" v="4006"/>
          <ac:spMkLst>
            <pc:docMk/>
            <pc:sldMk cId="1107357682" sldId="397"/>
            <ac:spMk id="7" creationId="{FDDB2351-FE2E-2C86-00FB-0D2BEBFE29E5}"/>
          </ac:spMkLst>
        </pc:spChg>
        <pc:graphicFrameChg chg="add mod">
          <ac:chgData name="Akhi Yeasmin" userId="1e48bf19-828b-442a-bde3-378cf4d104e4" providerId="ADAL" clId="{B6B28695-DF3D-4225-B8F2-050367B7A87E}" dt="2024-02-09T10:10:48.101" v="4006"/>
          <ac:graphicFrameMkLst>
            <pc:docMk/>
            <pc:sldMk cId="1107357682" sldId="397"/>
            <ac:graphicFrameMk id="6" creationId="{2F6C332F-B767-F82A-CA59-564CF3DFF849}"/>
          </ac:graphicFrameMkLst>
        </pc:graphicFrameChg>
      </pc:sldChg>
      <pc:sldChg chg="addSp delSp modSp new mod">
        <pc:chgData name="Akhi Yeasmin" userId="1e48bf19-828b-442a-bde3-378cf4d104e4" providerId="ADAL" clId="{B6B28695-DF3D-4225-B8F2-050367B7A87E}" dt="2024-02-09T10:12:34.077" v="4019" actId="1076"/>
        <pc:sldMkLst>
          <pc:docMk/>
          <pc:sldMk cId="3494204638" sldId="398"/>
        </pc:sldMkLst>
        <pc:spChg chg="del">
          <ac:chgData name="Akhi Yeasmin" userId="1e48bf19-828b-442a-bde3-378cf4d104e4" providerId="ADAL" clId="{B6B28695-DF3D-4225-B8F2-050367B7A87E}" dt="2024-02-09T10:10:55.774" v="4008" actId="478"/>
          <ac:spMkLst>
            <pc:docMk/>
            <pc:sldMk cId="3494204638" sldId="398"/>
            <ac:spMk id="4" creationId="{04ED44B5-F681-A76F-C5B8-2FE0953A44EB}"/>
          </ac:spMkLst>
        </pc:spChg>
        <pc:spChg chg="del">
          <ac:chgData name="Akhi Yeasmin" userId="1e48bf19-828b-442a-bde3-378cf4d104e4" providerId="ADAL" clId="{B6B28695-DF3D-4225-B8F2-050367B7A87E}" dt="2024-02-09T10:10:59.533" v="4009" actId="478"/>
          <ac:spMkLst>
            <pc:docMk/>
            <pc:sldMk cId="3494204638" sldId="398"/>
            <ac:spMk id="5" creationId="{6E122B35-2202-2989-30F0-8A32FF280286}"/>
          </ac:spMkLst>
        </pc:spChg>
        <pc:spChg chg="add del mod">
          <ac:chgData name="Akhi Yeasmin" userId="1e48bf19-828b-442a-bde3-378cf4d104e4" providerId="ADAL" clId="{B6B28695-DF3D-4225-B8F2-050367B7A87E}" dt="2024-02-09T10:12:21.544" v="4015" actId="478"/>
          <ac:spMkLst>
            <pc:docMk/>
            <pc:sldMk cId="3494204638" sldId="398"/>
            <ac:spMk id="7" creationId="{A68E96B1-4553-6AE4-A855-0BCF0D839B2C}"/>
          </ac:spMkLst>
        </pc:spChg>
        <pc:spChg chg="add del mod">
          <ac:chgData name="Akhi Yeasmin" userId="1e48bf19-828b-442a-bde3-378cf4d104e4" providerId="ADAL" clId="{B6B28695-DF3D-4225-B8F2-050367B7A87E}" dt="2024-02-09T10:12:28.270" v="4017" actId="478"/>
          <ac:spMkLst>
            <pc:docMk/>
            <pc:sldMk cId="3494204638" sldId="398"/>
            <ac:spMk id="9" creationId="{27EF03CD-24F1-50ED-3218-DF70CC736ADC}"/>
          </ac:spMkLst>
        </pc:spChg>
        <pc:spChg chg="add mod">
          <ac:chgData name="Akhi Yeasmin" userId="1e48bf19-828b-442a-bde3-378cf4d104e4" providerId="ADAL" clId="{B6B28695-DF3D-4225-B8F2-050367B7A87E}" dt="2024-02-09T10:12:34.077" v="4019" actId="1076"/>
          <ac:spMkLst>
            <pc:docMk/>
            <pc:sldMk cId="3494204638" sldId="398"/>
            <ac:spMk id="11" creationId="{FD204796-87BA-C376-5FD1-2E44D03654B7}"/>
          </ac:spMkLst>
        </pc:spChg>
        <pc:graphicFrameChg chg="add del mod">
          <ac:chgData name="Akhi Yeasmin" userId="1e48bf19-828b-442a-bde3-378cf4d104e4" providerId="ADAL" clId="{B6B28695-DF3D-4225-B8F2-050367B7A87E}" dt="2024-02-09T10:12:26.327" v="4016" actId="478"/>
          <ac:graphicFrameMkLst>
            <pc:docMk/>
            <pc:sldMk cId="3494204638" sldId="398"/>
            <ac:graphicFrameMk id="6" creationId="{E6D3DF61-1291-E3A8-9929-512B24B04BFB}"/>
          </ac:graphicFrameMkLst>
        </pc:graphicFrameChg>
        <pc:graphicFrameChg chg="add mod">
          <ac:chgData name="Akhi Yeasmin" userId="1e48bf19-828b-442a-bde3-378cf4d104e4" providerId="ADAL" clId="{B6B28695-DF3D-4225-B8F2-050367B7A87E}" dt="2024-02-09T10:12:29.094" v="4018"/>
          <ac:graphicFrameMkLst>
            <pc:docMk/>
            <pc:sldMk cId="3494204638" sldId="398"/>
            <ac:graphicFrameMk id="10" creationId="{05124E5B-0853-2F85-8065-88B4B70FCADD}"/>
          </ac:graphicFrameMkLst>
        </pc:graphicFrameChg>
      </pc:sldChg>
      <pc:sldChg chg="addSp delSp modSp new mod">
        <pc:chgData name="Akhi Yeasmin" userId="1e48bf19-828b-442a-bde3-378cf4d104e4" providerId="ADAL" clId="{B6B28695-DF3D-4225-B8F2-050367B7A87E}" dt="2024-02-09T10:13:00.437" v="4024" actId="1076"/>
        <pc:sldMkLst>
          <pc:docMk/>
          <pc:sldMk cId="2672834800" sldId="399"/>
        </pc:sldMkLst>
        <pc:spChg chg="del">
          <ac:chgData name="Akhi Yeasmin" userId="1e48bf19-828b-442a-bde3-378cf4d104e4" providerId="ADAL" clId="{B6B28695-DF3D-4225-B8F2-050367B7A87E}" dt="2024-02-09T10:12:48.987" v="4021" actId="478"/>
          <ac:spMkLst>
            <pc:docMk/>
            <pc:sldMk cId="2672834800" sldId="399"/>
            <ac:spMk id="4" creationId="{C22EC095-E620-172F-3FCE-9E68D355D24D}"/>
          </ac:spMkLst>
        </pc:spChg>
        <pc:spChg chg="del">
          <ac:chgData name="Akhi Yeasmin" userId="1e48bf19-828b-442a-bde3-378cf4d104e4" providerId="ADAL" clId="{B6B28695-DF3D-4225-B8F2-050367B7A87E}" dt="2024-02-09T10:12:54.067" v="4022" actId="478"/>
          <ac:spMkLst>
            <pc:docMk/>
            <pc:sldMk cId="2672834800" sldId="399"/>
            <ac:spMk id="5" creationId="{541A1E5B-91C3-86FA-3F15-148F78C78C56}"/>
          </ac:spMkLst>
        </pc:spChg>
        <pc:spChg chg="add mod">
          <ac:chgData name="Akhi Yeasmin" userId="1e48bf19-828b-442a-bde3-378cf4d104e4" providerId="ADAL" clId="{B6B28695-DF3D-4225-B8F2-050367B7A87E}" dt="2024-02-09T10:13:00.437" v="4024" actId="1076"/>
          <ac:spMkLst>
            <pc:docMk/>
            <pc:sldMk cId="2672834800" sldId="399"/>
            <ac:spMk id="6" creationId="{08BA5388-7962-2A72-1CB0-59F7420CA949}"/>
          </ac:spMkLst>
        </pc:spChg>
        <pc:graphicFrameChg chg="add mod">
          <ac:chgData name="Akhi Yeasmin" userId="1e48bf19-828b-442a-bde3-378cf4d104e4" providerId="ADAL" clId="{B6B28695-DF3D-4225-B8F2-050367B7A87E}" dt="2024-02-09T10:12:54.845" v="4023"/>
          <ac:graphicFrameMkLst>
            <pc:docMk/>
            <pc:sldMk cId="2672834800" sldId="399"/>
            <ac:graphicFrameMk id="7" creationId="{6A253E2E-B1F5-63CD-D01B-A1BA44366708}"/>
          </ac:graphicFrameMkLst>
        </pc:graphicFrameChg>
        <pc:graphicFrameChg chg="add mod">
          <ac:chgData name="Akhi Yeasmin" userId="1e48bf19-828b-442a-bde3-378cf4d104e4" providerId="ADAL" clId="{B6B28695-DF3D-4225-B8F2-050367B7A87E}" dt="2024-02-09T10:12:54.845" v="4023"/>
          <ac:graphicFrameMkLst>
            <pc:docMk/>
            <pc:sldMk cId="2672834800" sldId="399"/>
            <ac:graphicFrameMk id="8" creationId="{20D2EEF8-E798-05CB-1335-CB628AD54F01}"/>
          </ac:graphicFrameMkLst>
        </pc:graphicFrameChg>
        <pc:graphicFrameChg chg="add mod">
          <ac:chgData name="Akhi Yeasmin" userId="1e48bf19-828b-442a-bde3-378cf4d104e4" providerId="ADAL" clId="{B6B28695-DF3D-4225-B8F2-050367B7A87E}" dt="2024-02-09T10:12:54.845" v="4023"/>
          <ac:graphicFrameMkLst>
            <pc:docMk/>
            <pc:sldMk cId="2672834800" sldId="399"/>
            <ac:graphicFrameMk id="9" creationId="{A56081AB-51B4-7F55-6959-A3536F2F91DE}"/>
          </ac:graphicFrameMkLst>
        </pc:graphicFrameChg>
      </pc:sldChg>
      <pc:sldChg chg="addSp delSp modSp new mod">
        <pc:chgData name="Akhi Yeasmin" userId="1e48bf19-828b-442a-bde3-378cf4d104e4" providerId="ADAL" clId="{B6B28695-DF3D-4225-B8F2-050367B7A87E}" dt="2024-02-09T10:13:55.259" v="4033" actId="1076"/>
        <pc:sldMkLst>
          <pc:docMk/>
          <pc:sldMk cId="1786637108" sldId="400"/>
        </pc:sldMkLst>
        <pc:spChg chg="del">
          <ac:chgData name="Akhi Yeasmin" userId="1e48bf19-828b-442a-bde3-378cf4d104e4" providerId="ADAL" clId="{B6B28695-DF3D-4225-B8F2-050367B7A87E}" dt="2024-02-09T10:13:31.943" v="4027" actId="478"/>
          <ac:spMkLst>
            <pc:docMk/>
            <pc:sldMk cId="1786637108" sldId="400"/>
            <ac:spMk id="4" creationId="{E9B309A0-BF7F-7911-5B94-07649CAB8461}"/>
          </ac:spMkLst>
        </pc:spChg>
        <pc:spChg chg="del">
          <ac:chgData name="Akhi Yeasmin" userId="1e48bf19-828b-442a-bde3-378cf4d104e4" providerId="ADAL" clId="{B6B28695-DF3D-4225-B8F2-050367B7A87E}" dt="2024-02-09T10:13:34.755" v="4028" actId="478"/>
          <ac:spMkLst>
            <pc:docMk/>
            <pc:sldMk cId="1786637108" sldId="400"/>
            <ac:spMk id="5" creationId="{B00AD2C8-F757-95DA-7876-1C1527721575}"/>
          </ac:spMkLst>
        </pc:spChg>
        <pc:spChg chg="add mod">
          <ac:chgData name="Akhi Yeasmin" userId="1e48bf19-828b-442a-bde3-378cf4d104e4" providerId="ADAL" clId="{B6B28695-DF3D-4225-B8F2-050367B7A87E}" dt="2024-02-09T10:13:55.259" v="4033" actId="1076"/>
          <ac:spMkLst>
            <pc:docMk/>
            <pc:sldMk cId="1786637108" sldId="400"/>
            <ac:spMk id="6" creationId="{58DE9E8F-D6BB-2E69-F29D-1CC61B905ECE}"/>
          </ac:spMkLst>
        </pc:spChg>
        <pc:graphicFrameChg chg="add mod">
          <ac:chgData name="Akhi Yeasmin" userId="1e48bf19-828b-442a-bde3-378cf4d104e4" providerId="ADAL" clId="{B6B28695-DF3D-4225-B8F2-050367B7A87E}" dt="2024-02-09T10:13:35.456" v="4029"/>
          <ac:graphicFrameMkLst>
            <pc:docMk/>
            <pc:sldMk cId="1786637108" sldId="400"/>
            <ac:graphicFrameMk id="7" creationId="{3EB01132-1638-7FF1-55E8-BC1D374C6578}"/>
          </ac:graphicFrameMkLst>
        </pc:graphicFrameChg>
      </pc:sldChg>
      <pc:sldChg chg="addSp delSp modSp new mod">
        <pc:chgData name="Akhi Yeasmin" userId="1e48bf19-828b-442a-bde3-378cf4d104e4" providerId="ADAL" clId="{B6B28695-DF3D-4225-B8F2-050367B7A87E}" dt="2024-02-09T10:15:15.943" v="4041" actId="1076"/>
        <pc:sldMkLst>
          <pc:docMk/>
          <pc:sldMk cId="692316879" sldId="401"/>
        </pc:sldMkLst>
        <pc:spChg chg="del">
          <ac:chgData name="Akhi Yeasmin" userId="1e48bf19-828b-442a-bde3-378cf4d104e4" providerId="ADAL" clId="{B6B28695-DF3D-4225-B8F2-050367B7A87E}" dt="2024-02-09T10:14:53.135" v="4036" actId="478"/>
          <ac:spMkLst>
            <pc:docMk/>
            <pc:sldMk cId="692316879" sldId="401"/>
            <ac:spMk id="4" creationId="{CD9767E4-2746-0077-D773-A9DEB256916F}"/>
          </ac:spMkLst>
        </pc:spChg>
        <pc:spChg chg="del">
          <ac:chgData name="Akhi Yeasmin" userId="1e48bf19-828b-442a-bde3-378cf4d104e4" providerId="ADAL" clId="{B6B28695-DF3D-4225-B8F2-050367B7A87E}" dt="2024-02-09T10:14:57.388" v="4037" actId="478"/>
          <ac:spMkLst>
            <pc:docMk/>
            <pc:sldMk cId="692316879" sldId="401"/>
            <ac:spMk id="5" creationId="{4C41A560-E39E-797E-6FCF-2298AFC7861B}"/>
          </ac:spMkLst>
        </pc:spChg>
        <pc:spChg chg="add mod">
          <ac:chgData name="Akhi Yeasmin" userId="1e48bf19-828b-442a-bde3-378cf4d104e4" providerId="ADAL" clId="{B6B28695-DF3D-4225-B8F2-050367B7A87E}" dt="2024-02-09T10:15:15.943" v="4041" actId="1076"/>
          <ac:spMkLst>
            <pc:docMk/>
            <pc:sldMk cId="692316879" sldId="401"/>
            <ac:spMk id="6" creationId="{BBD9B6C7-4C5A-1D7C-6714-6CC7C19B73C9}"/>
          </ac:spMkLst>
        </pc:spChg>
        <pc:spChg chg="add mod">
          <ac:chgData name="Akhi Yeasmin" userId="1e48bf19-828b-442a-bde3-378cf4d104e4" providerId="ADAL" clId="{B6B28695-DF3D-4225-B8F2-050367B7A87E}" dt="2024-02-09T10:15:12.120" v="4040" actId="27636"/>
          <ac:spMkLst>
            <pc:docMk/>
            <pc:sldMk cId="692316879" sldId="401"/>
            <ac:spMk id="7" creationId="{158AF026-C4A4-0FE6-986A-5B654FB16F4B}"/>
          </ac:spMkLst>
        </pc:spChg>
        <pc:picChg chg="add mod">
          <ac:chgData name="Akhi Yeasmin" userId="1e48bf19-828b-442a-bde3-378cf4d104e4" providerId="ADAL" clId="{B6B28695-DF3D-4225-B8F2-050367B7A87E}" dt="2024-02-09T10:15:12.120" v="4040" actId="27636"/>
          <ac:picMkLst>
            <pc:docMk/>
            <pc:sldMk cId="692316879" sldId="401"/>
            <ac:picMk id="8" creationId="{7EC24BE3-4B45-1D79-C52D-0CD39B2C2598}"/>
          </ac:picMkLst>
        </pc:picChg>
      </pc:sldChg>
      <pc:sldChg chg="addSp delSp modSp new mod">
        <pc:chgData name="Akhi Yeasmin" userId="1e48bf19-828b-442a-bde3-378cf4d104e4" providerId="ADAL" clId="{B6B28695-DF3D-4225-B8F2-050367B7A87E}" dt="2024-02-09T10:15:37.029" v="4048" actId="27636"/>
        <pc:sldMkLst>
          <pc:docMk/>
          <pc:sldMk cId="1826861024" sldId="402"/>
        </pc:sldMkLst>
        <pc:spChg chg="del">
          <ac:chgData name="Akhi Yeasmin" userId="1e48bf19-828b-442a-bde3-378cf4d104e4" providerId="ADAL" clId="{B6B28695-DF3D-4225-B8F2-050367B7A87E}" dt="2024-02-09T10:15:28.676" v="4044" actId="478"/>
          <ac:spMkLst>
            <pc:docMk/>
            <pc:sldMk cId="1826861024" sldId="402"/>
            <ac:spMk id="4" creationId="{A0451E7D-D0FE-6E1F-04B8-4D5ED71DB158}"/>
          </ac:spMkLst>
        </pc:spChg>
        <pc:spChg chg="del">
          <ac:chgData name="Akhi Yeasmin" userId="1e48bf19-828b-442a-bde3-378cf4d104e4" providerId="ADAL" clId="{B6B28695-DF3D-4225-B8F2-050367B7A87E}" dt="2024-02-09T10:15:32.157" v="4045" actId="478"/>
          <ac:spMkLst>
            <pc:docMk/>
            <pc:sldMk cId="1826861024" sldId="402"/>
            <ac:spMk id="5" creationId="{A16DC10F-01E0-ED57-1066-0630E59019A8}"/>
          </ac:spMkLst>
        </pc:spChg>
        <pc:spChg chg="add mod">
          <ac:chgData name="Akhi Yeasmin" userId="1e48bf19-828b-442a-bde3-378cf4d104e4" providerId="ADAL" clId="{B6B28695-DF3D-4225-B8F2-050367B7A87E}" dt="2024-02-09T10:15:37.029" v="4048" actId="27636"/>
          <ac:spMkLst>
            <pc:docMk/>
            <pc:sldMk cId="1826861024" sldId="402"/>
            <ac:spMk id="6" creationId="{D628F2DB-5D53-D697-FD69-5B67D87EE48C}"/>
          </ac:spMkLst>
        </pc:spChg>
        <pc:graphicFrameChg chg="add mod">
          <ac:chgData name="Akhi Yeasmin" userId="1e48bf19-828b-442a-bde3-378cf4d104e4" providerId="ADAL" clId="{B6B28695-DF3D-4225-B8F2-050367B7A87E}" dt="2024-02-09T10:15:32.889" v="4046"/>
          <ac:graphicFrameMkLst>
            <pc:docMk/>
            <pc:sldMk cId="1826861024" sldId="402"/>
            <ac:graphicFrameMk id="7" creationId="{07BD4C1C-D415-67AE-C8E5-2FC45FCA67BC}"/>
          </ac:graphicFrameMkLst>
        </pc:graphicFrameChg>
        <pc:picChg chg="add mod">
          <ac:chgData name="Akhi Yeasmin" userId="1e48bf19-828b-442a-bde3-378cf4d104e4" providerId="ADAL" clId="{B6B28695-DF3D-4225-B8F2-050367B7A87E}" dt="2024-02-09T10:15:32.889" v="4046"/>
          <ac:picMkLst>
            <pc:docMk/>
            <pc:sldMk cId="1826861024" sldId="402"/>
            <ac:picMk id="8" creationId="{D330D227-16FE-4CDC-56D0-075E82C110AE}"/>
          </ac:picMkLst>
        </pc:picChg>
      </pc:sldChg>
      <pc:sldChg chg="addSp delSp modSp new mod">
        <pc:chgData name="Akhi Yeasmin" userId="1e48bf19-828b-442a-bde3-378cf4d104e4" providerId="ADAL" clId="{B6B28695-DF3D-4225-B8F2-050367B7A87E}" dt="2024-02-09T10:15:55.568" v="4053"/>
        <pc:sldMkLst>
          <pc:docMk/>
          <pc:sldMk cId="2178859187" sldId="403"/>
        </pc:sldMkLst>
        <pc:spChg chg="del">
          <ac:chgData name="Akhi Yeasmin" userId="1e48bf19-828b-442a-bde3-378cf4d104e4" providerId="ADAL" clId="{B6B28695-DF3D-4225-B8F2-050367B7A87E}" dt="2024-02-09T10:15:51.964" v="4051" actId="478"/>
          <ac:spMkLst>
            <pc:docMk/>
            <pc:sldMk cId="2178859187" sldId="403"/>
            <ac:spMk id="4" creationId="{45F63B19-F01F-5D94-0F98-731AADC2A5F7}"/>
          </ac:spMkLst>
        </pc:spChg>
        <pc:spChg chg="del">
          <ac:chgData name="Akhi Yeasmin" userId="1e48bf19-828b-442a-bde3-378cf4d104e4" providerId="ADAL" clId="{B6B28695-DF3D-4225-B8F2-050367B7A87E}" dt="2024-02-09T10:15:54.840" v="4052" actId="478"/>
          <ac:spMkLst>
            <pc:docMk/>
            <pc:sldMk cId="2178859187" sldId="403"/>
            <ac:spMk id="5" creationId="{ABACB86C-1CE2-EA07-F6C7-1D7ECEA0D3E1}"/>
          </ac:spMkLst>
        </pc:spChg>
        <pc:spChg chg="add mod">
          <ac:chgData name="Akhi Yeasmin" userId="1e48bf19-828b-442a-bde3-378cf4d104e4" providerId="ADAL" clId="{B6B28695-DF3D-4225-B8F2-050367B7A87E}" dt="2024-02-09T10:15:55.568" v="4053"/>
          <ac:spMkLst>
            <pc:docMk/>
            <pc:sldMk cId="2178859187" sldId="403"/>
            <ac:spMk id="6" creationId="{3DF0FF7C-B8E4-5F54-3AB2-B86CC3154BF4}"/>
          </ac:spMkLst>
        </pc:spChg>
        <pc:spChg chg="add mod">
          <ac:chgData name="Akhi Yeasmin" userId="1e48bf19-828b-442a-bde3-378cf4d104e4" providerId="ADAL" clId="{B6B28695-DF3D-4225-B8F2-050367B7A87E}" dt="2024-02-09T10:15:55.568" v="4053"/>
          <ac:spMkLst>
            <pc:docMk/>
            <pc:sldMk cId="2178859187" sldId="403"/>
            <ac:spMk id="7" creationId="{23EE46AB-A79D-C0A6-DA19-C21FEE38B9CD}"/>
          </ac:spMkLst>
        </pc:spChg>
      </pc:sldChg>
      <pc:sldChg chg="addSp delSp modSp new del mod">
        <pc:chgData name="Akhi Yeasmin" userId="1e48bf19-828b-442a-bde3-378cf4d104e4" providerId="ADAL" clId="{B6B28695-DF3D-4225-B8F2-050367B7A87E}" dt="2024-02-09T10:17:30.804" v="4074" actId="47"/>
        <pc:sldMkLst>
          <pc:docMk/>
          <pc:sldMk cId="511715353" sldId="404"/>
        </pc:sldMkLst>
        <pc:spChg chg="del">
          <ac:chgData name="Akhi Yeasmin" userId="1e48bf19-828b-442a-bde3-378cf4d104e4" providerId="ADAL" clId="{B6B28695-DF3D-4225-B8F2-050367B7A87E}" dt="2024-02-09T10:16:04.759" v="4056" actId="478"/>
          <ac:spMkLst>
            <pc:docMk/>
            <pc:sldMk cId="511715353" sldId="404"/>
            <ac:spMk id="2" creationId="{41978B6C-24B1-0482-5A1A-29D85F347E45}"/>
          </ac:spMkLst>
        </pc:spChg>
        <pc:spChg chg="del">
          <ac:chgData name="Akhi Yeasmin" userId="1e48bf19-828b-442a-bde3-378cf4d104e4" providerId="ADAL" clId="{B6B28695-DF3D-4225-B8F2-050367B7A87E}" dt="2024-02-09T10:16:06.435" v="4057" actId="478"/>
          <ac:spMkLst>
            <pc:docMk/>
            <pc:sldMk cId="511715353" sldId="404"/>
            <ac:spMk id="3" creationId="{1C0DF163-253F-7923-01B3-493FA4E38BF9}"/>
          </ac:spMkLst>
        </pc:spChg>
        <pc:spChg chg="add mod">
          <ac:chgData name="Akhi Yeasmin" userId="1e48bf19-828b-442a-bde3-378cf4d104e4" providerId="ADAL" clId="{B6B28695-DF3D-4225-B8F2-050367B7A87E}" dt="2024-02-09T10:16:17.810" v="4059"/>
          <ac:spMkLst>
            <pc:docMk/>
            <pc:sldMk cId="511715353" sldId="404"/>
            <ac:spMk id="7" creationId="{3243CEFD-588C-6070-1B62-9ACAEF2FD59B}"/>
          </ac:spMkLst>
        </pc:spChg>
        <pc:spChg chg="add mod">
          <ac:chgData name="Akhi Yeasmin" userId="1e48bf19-828b-442a-bde3-378cf4d104e4" providerId="ADAL" clId="{B6B28695-DF3D-4225-B8F2-050367B7A87E}" dt="2024-02-09T10:16:17.810" v="4059"/>
          <ac:spMkLst>
            <pc:docMk/>
            <pc:sldMk cId="511715353" sldId="404"/>
            <ac:spMk id="8" creationId="{CA89489E-4D50-394E-3610-237A52C6193E}"/>
          </ac:spMkLst>
        </pc:spChg>
        <pc:spChg chg="add mod">
          <ac:chgData name="Akhi Yeasmin" userId="1e48bf19-828b-442a-bde3-378cf4d104e4" providerId="ADAL" clId="{B6B28695-DF3D-4225-B8F2-050367B7A87E}" dt="2024-02-09T10:16:17.810" v="4059"/>
          <ac:spMkLst>
            <pc:docMk/>
            <pc:sldMk cId="511715353" sldId="404"/>
            <ac:spMk id="9" creationId="{4A45A666-FE35-608C-AAC4-C41A94513E2F}"/>
          </ac:spMkLst>
        </pc:spChg>
        <pc:spChg chg="add mod">
          <ac:chgData name="Akhi Yeasmin" userId="1e48bf19-828b-442a-bde3-378cf4d104e4" providerId="ADAL" clId="{B6B28695-DF3D-4225-B8F2-050367B7A87E}" dt="2024-02-09T10:16:17.810" v="4059"/>
          <ac:spMkLst>
            <pc:docMk/>
            <pc:sldMk cId="511715353" sldId="404"/>
            <ac:spMk id="10" creationId="{6AC69C2A-908C-CF8E-BF74-42AE41EBFD0E}"/>
          </ac:spMkLst>
        </pc:spChg>
      </pc:sldChg>
      <pc:sldChg chg="addSp delSp modSp new mod">
        <pc:chgData name="Akhi Yeasmin" userId="1e48bf19-828b-442a-bde3-378cf4d104e4" providerId="ADAL" clId="{B6B28695-DF3D-4225-B8F2-050367B7A87E}" dt="2024-02-09T10:16:44.939" v="4064"/>
        <pc:sldMkLst>
          <pc:docMk/>
          <pc:sldMk cId="3747842039" sldId="405"/>
        </pc:sldMkLst>
        <pc:spChg chg="del">
          <ac:chgData name="Akhi Yeasmin" userId="1e48bf19-828b-442a-bde3-378cf4d104e4" providerId="ADAL" clId="{B6B28695-DF3D-4225-B8F2-050367B7A87E}" dt="2024-02-09T10:16:40.626" v="4062" actId="478"/>
          <ac:spMkLst>
            <pc:docMk/>
            <pc:sldMk cId="3747842039" sldId="405"/>
            <ac:spMk id="4" creationId="{CADFE947-4268-B9F5-9AF0-A045C17C2AD3}"/>
          </ac:spMkLst>
        </pc:spChg>
        <pc:spChg chg="del">
          <ac:chgData name="Akhi Yeasmin" userId="1e48bf19-828b-442a-bde3-378cf4d104e4" providerId="ADAL" clId="{B6B28695-DF3D-4225-B8F2-050367B7A87E}" dt="2024-02-09T10:16:44.080" v="4063" actId="478"/>
          <ac:spMkLst>
            <pc:docMk/>
            <pc:sldMk cId="3747842039" sldId="405"/>
            <ac:spMk id="5" creationId="{9D49FC5C-A55F-ABD1-094C-50960F8F2ABC}"/>
          </ac:spMkLst>
        </pc:spChg>
        <pc:spChg chg="add mod">
          <ac:chgData name="Akhi Yeasmin" userId="1e48bf19-828b-442a-bde3-378cf4d104e4" providerId="ADAL" clId="{B6B28695-DF3D-4225-B8F2-050367B7A87E}" dt="2024-02-09T10:16:44.939" v="4064"/>
          <ac:spMkLst>
            <pc:docMk/>
            <pc:sldMk cId="3747842039" sldId="405"/>
            <ac:spMk id="6" creationId="{890C5FBC-F436-5EC6-4C82-D03D6999CF35}"/>
          </ac:spMkLst>
        </pc:spChg>
        <pc:spChg chg="add mod">
          <ac:chgData name="Akhi Yeasmin" userId="1e48bf19-828b-442a-bde3-378cf4d104e4" providerId="ADAL" clId="{B6B28695-DF3D-4225-B8F2-050367B7A87E}" dt="2024-02-09T10:16:44.939" v="4064"/>
          <ac:spMkLst>
            <pc:docMk/>
            <pc:sldMk cId="3747842039" sldId="405"/>
            <ac:spMk id="7" creationId="{CCBDE507-01F5-67B9-8473-C6F229944E5F}"/>
          </ac:spMkLst>
        </pc:spChg>
        <pc:spChg chg="add mod">
          <ac:chgData name="Akhi Yeasmin" userId="1e48bf19-828b-442a-bde3-378cf4d104e4" providerId="ADAL" clId="{B6B28695-DF3D-4225-B8F2-050367B7A87E}" dt="2024-02-09T10:16:44.939" v="4064"/>
          <ac:spMkLst>
            <pc:docMk/>
            <pc:sldMk cId="3747842039" sldId="405"/>
            <ac:spMk id="8" creationId="{71907820-7A94-F369-61ED-F9F401A79D46}"/>
          </ac:spMkLst>
        </pc:spChg>
        <pc:spChg chg="add mod">
          <ac:chgData name="Akhi Yeasmin" userId="1e48bf19-828b-442a-bde3-378cf4d104e4" providerId="ADAL" clId="{B6B28695-DF3D-4225-B8F2-050367B7A87E}" dt="2024-02-09T10:16:44.939" v="4064"/>
          <ac:spMkLst>
            <pc:docMk/>
            <pc:sldMk cId="3747842039" sldId="405"/>
            <ac:spMk id="9" creationId="{FBF34654-67D6-739F-00EE-5987A75FEA82}"/>
          </ac:spMkLst>
        </pc:spChg>
      </pc:sldChg>
      <pc:sldChg chg="new del">
        <pc:chgData name="Akhi Yeasmin" userId="1e48bf19-828b-442a-bde3-378cf4d104e4" providerId="ADAL" clId="{B6B28695-DF3D-4225-B8F2-050367B7A87E}" dt="2024-02-09T10:17:34.531" v="4075" actId="47"/>
        <pc:sldMkLst>
          <pc:docMk/>
          <pc:sldMk cId="3233815154" sldId="406"/>
        </pc:sldMkLst>
      </pc:sldChg>
      <pc:sldChg chg="addSp delSp modSp new mod">
        <pc:chgData name="Akhi Yeasmin" userId="1e48bf19-828b-442a-bde3-378cf4d104e4" providerId="ADAL" clId="{B6B28695-DF3D-4225-B8F2-050367B7A87E}" dt="2024-02-09T10:17:27.790" v="4073" actId="20577"/>
        <pc:sldMkLst>
          <pc:docMk/>
          <pc:sldMk cId="3437090534" sldId="407"/>
        </pc:sldMkLst>
        <pc:spChg chg="del">
          <ac:chgData name="Akhi Yeasmin" userId="1e48bf19-828b-442a-bde3-378cf4d104e4" providerId="ADAL" clId="{B6B28695-DF3D-4225-B8F2-050367B7A87E}" dt="2024-02-09T10:17:14.763" v="4068" actId="478"/>
          <ac:spMkLst>
            <pc:docMk/>
            <pc:sldMk cId="3437090534" sldId="407"/>
            <ac:spMk id="4" creationId="{DCACF964-0898-25F2-5383-8443361C0636}"/>
          </ac:spMkLst>
        </pc:spChg>
        <pc:spChg chg="del">
          <ac:chgData name="Akhi Yeasmin" userId="1e48bf19-828b-442a-bde3-378cf4d104e4" providerId="ADAL" clId="{B6B28695-DF3D-4225-B8F2-050367B7A87E}" dt="2024-02-09T10:17:18.366" v="4069" actId="478"/>
          <ac:spMkLst>
            <pc:docMk/>
            <pc:sldMk cId="3437090534" sldId="407"/>
            <ac:spMk id="5" creationId="{4F0FB336-D3A2-8C40-A438-5CCD96A06866}"/>
          </ac:spMkLst>
        </pc:spChg>
        <pc:spChg chg="add mod">
          <ac:chgData name="Akhi Yeasmin" userId="1e48bf19-828b-442a-bde3-378cf4d104e4" providerId="ADAL" clId="{B6B28695-DF3D-4225-B8F2-050367B7A87E}" dt="2024-02-09T10:17:27.790" v="4073" actId="20577"/>
          <ac:spMkLst>
            <pc:docMk/>
            <pc:sldMk cId="3437090534" sldId="407"/>
            <ac:spMk id="6" creationId="{ED4F574C-43C4-D106-CB2C-DF0195BE4B6A}"/>
          </ac:spMkLst>
        </pc:spChg>
        <pc:spChg chg="add del mod">
          <ac:chgData name="Akhi Yeasmin" userId="1e48bf19-828b-442a-bde3-378cf4d104e4" providerId="ADAL" clId="{B6B28695-DF3D-4225-B8F2-050367B7A87E}" dt="2024-02-09T10:17:25.266" v="4072" actId="478"/>
          <ac:spMkLst>
            <pc:docMk/>
            <pc:sldMk cId="3437090534" sldId="407"/>
            <ac:spMk id="7" creationId="{643088A0-AC5E-C0D7-FFAC-415EB7F105ED}"/>
          </ac:spMkLst>
        </pc:spChg>
        <pc:spChg chg="add mod">
          <ac:chgData name="Akhi Yeasmin" userId="1e48bf19-828b-442a-bde3-378cf4d104e4" providerId="ADAL" clId="{B6B28695-DF3D-4225-B8F2-050367B7A87E}" dt="2024-02-09T10:17:19.113" v="4070"/>
          <ac:spMkLst>
            <pc:docMk/>
            <pc:sldMk cId="3437090534" sldId="407"/>
            <ac:spMk id="8" creationId="{6C3AA83B-77DE-278B-7C5B-CBA253604FB9}"/>
          </ac:spMkLst>
        </pc:spChg>
        <pc:spChg chg="add mod">
          <ac:chgData name="Akhi Yeasmin" userId="1e48bf19-828b-442a-bde3-378cf4d104e4" providerId="ADAL" clId="{B6B28695-DF3D-4225-B8F2-050367B7A87E}" dt="2024-02-09T10:17:19.113" v="4070"/>
          <ac:spMkLst>
            <pc:docMk/>
            <pc:sldMk cId="3437090534" sldId="407"/>
            <ac:spMk id="9" creationId="{F529C344-8EA1-5D64-A0C5-1F22971B7104}"/>
          </ac:spMkLst>
        </pc:spChg>
        <pc:spChg chg="add mod">
          <ac:chgData name="Akhi Yeasmin" userId="1e48bf19-828b-442a-bde3-378cf4d104e4" providerId="ADAL" clId="{B6B28695-DF3D-4225-B8F2-050367B7A87E}" dt="2024-02-09T10:17:19.113" v="4070"/>
          <ac:spMkLst>
            <pc:docMk/>
            <pc:sldMk cId="3437090534" sldId="407"/>
            <ac:spMk id="10" creationId="{64946050-FCFD-F4B8-1552-7B819C001AB5}"/>
          </ac:spMkLst>
        </pc:spChg>
        <pc:spChg chg="add mod">
          <ac:chgData name="Akhi Yeasmin" userId="1e48bf19-828b-442a-bde3-378cf4d104e4" providerId="ADAL" clId="{B6B28695-DF3D-4225-B8F2-050367B7A87E}" dt="2024-02-09T10:17:19.113" v="4070"/>
          <ac:spMkLst>
            <pc:docMk/>
            <pc:sldMk cId="3437090534" sldId="407"/>
            <ac:spMk id="11" creationId="{5258D38F-B80C-DB18-CF6B-30CDB2414325}"/>
          </ac:spMkLst>
        </pc:spChg>
      </pc:sldChg>
      <pc:sldChg chg="addSp delSp modSp new mod">
        <pc:chgData name="Akhi Yeasmin" userId="1e48bf19-828b-442a-bde3-378cf4d104e4" providerId="ADAL" clId="{B6B28695-DF3D-4225-B8F2-050367B7A87E}" dt="2024-02-09T10:17:54.771" v="4080" actId="27636"/>
        <pc:sldMkLst>
          <pc:docMk/>
          <pc:sldMk cId="3378039659" sldId="408"/>
        </pc:sldMkLst>
        <pc:spChg chg="del">
          <ac:chgData name="Akhi Yeasmin" userId="1e48bf19-828b-442a-bde3-378cf4d104e4" providerId="ADAL" clId="{B6B28695-DF3D-4225-B8F2-050367B7A87E}" dt="2024-02-09T10:17:45.794" v="4077" actId="478"/>
          <ac:spMkLst>
            <pc:docMk/>
            <pc:sldMk cId="3378039659" sldId="408"/>
            <ac:spMk id="4" creationId="{3ECD0A87-42BD-F631-5EE9-47B3487BD9AB}"/>
          </ac:spMkLst>
        </pc:spChg>
        <pc:spChg chg="del">
          <ac:chgData name="Akhi Yeasmin" userId="1e48bf19-828b-442a-bde3-378cf4d104e4" providerId="ADAL" clId="{B6B28695-DF3D-4225-B8F2-050367B7A87E}" dt="2024-02-09T10:17:48.708" v="4078" actId="478"/>
          <ac:spMkLst>
            <pc:docMk/>
            <pc:sldMk cId="3378039659" sldId="408"/>
            <ac:spMk id="5" creationId="{A65F5FFF-D98F-FCCC-681B-02157FFCDE26}"/>
          </ac:spMkLst>
        </pc:spChg>
        <pc:spChg chg="add mod">
          <ac:chgData name="Akhi Yeasmin" userId="1e48bf19-828b-442a-bde3-378cf4d104e4" providerId="ADAL" clId="{B6B28695-DF3D-4225-B8F2-050367B7A87E}" dt="2024-02-09T10:17:54.771" v="4080" actId="27636"/>
          <ac:spMkLst>
            <pc:docMk/>
            <pc:sldMk cId="3378039659" sldId="408"/>
            <ac:spMk id="6" creationId="{18567A4E-246E-B608-4684-627A8EE46367}"/>
          </ac:spMkLst>
        </pc:spChg>
        <pc:spChg chg="add mod">
          <ac:chgData name="Akhi Yeasmin" userId="1e48bf19-828b-442a-bde3-378cf4d104e4" providerId="ADAL" clId="{B6B28695-DF3D-4225-B8F2-050367B7A87E}" dt="2024-02-09T10:17:54.728" v="4079"/>
          <ac:spMkLst>
            <pc:docMk/>
            <pc:sldMk cId="3378039659" sldId="408"/>
            <ac:spMk id="7" creationId="{18235A39-79D0-0499-18EB-10583170C526}"/>
          </ac:spMkLst>
        </pc:spChg>
      </pc:sldChg>
      <pc:sldChg chg="addSp delSp modSp new mod">
        <pc:chgData name="Akhi Yeasmin" userId="1e48bf19-828b-442a-bde3-378cf4d104e4" providerId="ADAL" clId="{B6B28695-DF3D-4225-B8F2-050367B7A87E}" dt="2024-02-09T10:18:25.288" v="4088" actId="14100"/>
        <pc:sldMkLst>
          <pc:docMk/>
          <pc:sldMk cId="1396563512" sldId="409"/>
        </pc:sldMkLst>
        <pc:spChg chg="del">
          <ac:chgData name="Akhi Yeasmin" userId="1e48bf19-828b-442a-bde3-378cf4d104e4" providerId="ADAL" clId="{B6B28695-DF3D-4225-B8F2-050367B7A87E}" dt="2024-02-09T10:18:09.729" v="4083" actId="478"/>
          <ac:spMkLst>
            <pc:docMk/>
            <pc:sldMk cId="1396563512" sldId="409"/>
            <ac:spMk id="4" creationId="{33EB9BE9-03D6-CAD7-5C1F-41EB16B71BB9}"/>
          </ac:spMkLst>
        </pc:spChg>
        <pc:spChg chg="del">
          <ac:chgData name="Akhi Yeasmin" userId="1e48bf19-828b-442a-bde3-378cf4d104e4" providerId="ADAL" clId="{B6B28695-DF3D-4225-B8F2-050367B7A87E}" dt="2024-02-09T10:18:14.366" v="4084" actId="478"/>
          <ac:spMkLst>
            <pc:docMk/>
            <pc:sldMk cId="1396563512" sldId="409"/>
            <ac:spMk id="5" creationId="{6B328B57-DB55-8A02-5210-2D7B448D7EE5}"/>
          </ac:spMkLst>
        </pc:spChg>
        <pc:spChg chg="add mod">
          <ac:chgData name="Akhi Yeasmin" userId="1e48bf19-828b-442a-bde3-378cf4d104e4" providerId="ADAL" clId="{B6B28695-DF3D-4225-B8F2-050367B7A87E}" dt="2024-02-09T10:18:21.286" v="4087" actId="27636"/>
          <ac:spMkLst>
            <pc:docMk/>
            <pc:sldMk cId="1396563512" sldId="409"/>
            <ac:spMk id="6" creationId="{BE3D8DF7-DC28-6E31-6CFE-DBB2752595BD}"/>
          </ac:spMkLst>
        </pc:spChg>
        <pc:spChg chg="add mod">
          <ac:chgData name="Akhi Yeasmin" userId="1e48bf19-828b-442a-bde3-378cf4d104e4" providerId="ADAL" clId="{B6B28695-DF3D-4225-B8F2-050367B7A87E}" dt="2024-02-09T10:18:25.288" v="4088" actId="14100"/>
          <ac:spMkLst>
            <pc:docMk/>
            <pc:sldMk cId="1396563512" sldId="409"/>
            <ac:spMk id="7" creationId="{89761732-25E3-AF53-DC3C-B7523E57E97C}"/>
          </ac:spMkLst>
        </pc:spChg>
      </pc:sldChg>
      <pc:sldChg chg="addSp delSp modSp new mod">
        <pc:chgData name="Akhi Yeasmin" userId="1e48bf19-828b-442a-bde3-378cf4d104e4" providerId="ADAL" clId="{B6B28695-DF3D-4225-B8F2-050367B7A87E}" dt="2024-02-09T10:19:20.136" v="4096" actId="14100"/>
        <pc:sldMkLst>
          <pc:docMk/>
          <pc:sldMk cId="810002480" sldId="410"/>
        </pc:sldMkLst>
        <pc:spChg chg="del">
          <ac:chgData name="Akhi Yeasmin" userId="1e48bf19-828b-442a-bde3-378cf4d104e4" providerId="ADAL" clId="{B6B28695-DF3D-4225-B8F2-050367B7A87E}" dt="2024-02-09T10:18:57.394" v="4093" actId="478"/>
          <ac:spMkLst>
            <pc:docMk/>
            <pc:sldMk cId="810002480" sldId="410"/>
            <ac:spMk id="4" creationId="{110A9704-7056-888C-62B4-13C028250AE7}"/>
          </ac:spMkLst>
        </pc:spChg>
        <pc:spChg chg="del">
          <ac:chgData name="Akhi Yeasmin" userId="1e48bf19-828b-442a-bde3-378cf4d104e4" providerId="ADAL" clId="{B6B28695-DF3D-4225-B8F2-050367B7A87E}" dt="2024-02-09T10:19:01.371" v="4094" actId="478"/>
          <ac:spMkLst>
            <pc:docMk/>
            <pc:sldMk cId="810002480" sldId="410"/>
            <ac:spMk id="5" creationId="{0F4A5FF8-F155-D12E-AF9C-3AC2D4A27C80}"/>
          </ac:spMkLst>
        </pc:spChg>
        <pc:spChg chg="add mod">
          <ac:chgData name="Akhi Yeasmin" userId="1e48bf19-828b-442a-bde3-378cf4d104e4" providerId="ADAL" clId="{B6B28695-DF3D-4225-B8F2-050367B7A87E}" dt="2024-02-09T10:19:20.136" v="4096" actId="14100"/>
          <ac:spMkLst>
            <pc:docMk/>
            <pc:sldMk cId="810002480" sldId="410"/>
            <ac:spMk id="6" creationId="{89AADFBC-A9DC-71B0-D60C-D14B4FFF9292}"/>
          </ac:spMkLst>
        </pc:spChg>
        <pc:spChg chg="add mod">
          <ac:chgData name="Akhi Yeasmin" userId="1e48bf19-828b-442a-bde3-378cf4d104e4" providerId="ADAL" clId="{B6B28695-DF3D-4225-B8F2-050367B7A87E}" dt="2024-02-09T10:19:15.074" v="4095"/>
          <ac:spMkLst>
            <pc:docMk/>
            <pc:sldMk cId="810002480" sldId="410"/>
            <ac:spMk id="7" creationId="{69BBE06C-F5AA-5D3A-3594-C9676E6C0A70}"/>
          </ac:spMkLst>
        </pc:spChg>
        <pc:spChg chg="add mod">
          <ac:chgData name="Akhi Yeasmin" userId="1e48bf19-828b-442a-bde3-378cf4d104e4" providerId="ADAL" clId="{B6B28695-DF3D-4225-B8F2-050367B7A87E}" dt="2024-02-09T10:19:15.074" v="4095"/>
          <ac:spMkLst>
            <pc:docMk/>
            <pc:sldMk cId="810002480" sldId="410"/>
            <ac:spMk id="8" creationId="{098CBFE2-DF6C-C2DC-ABAB-CE9ECBF0037B}"/>
          </ac:spMkLst>
        </pc:spChg>
        <pc:spChg chg="add mod">
          <ac:chgData name="Akhi Yeasmin" userId="1e48bf19-828b-442a-bde3-378cf4d104e4" providerId="ADAL" clId="{B6B28695-DF3D-4225-B8F2-050367B7A87E}" dt="2024-02-09T10:19:15.074" v="4095"/>
          <ac:spMkLst>
            <pc:docMk/>
            <pc:sldMk cId="810002480" sldId="410"/>
            <ac:spMk id="9" creationId="{6DA930C5-AAD4-DE75-0474-48364AD57CE7}"/>
          </ac:spMkLst>
        </pc:spChg>
      </pc:sldChg>
      <pc:sldChg chg="new del">
        <pc:chgData name="Akhi Yeasmin" userId="1e48bf19-828b-442a-bde3-378cf4d104e4" providerId="ADAL" clId="{B6B28695-DF3D-4225-B8F2-050367B7A87E}" dt="2024-02-09T10:18:39.213" v="4090" actId="47"/>
        <pc:sldMkLst>
          <pc:docMk/>
          <pc:sldMk cId="3375188479" sldId="410"/>
        </pc:sldMkLst>
      </pc:sldChg>
      <pc:sldChg chg="addSp delSp modSp new add del mod">
        <pc:chgData name="Akhi Yeasmin" userId="1e48bf19-828b-442a-bde3-378cf4d104e4" providerId="ADAL" clId="{B6B28695-DF3D-4225-B8F2-050367B7A87E}" dt="2024-02-09T10:20:16.264" v="4105" actId="47"/>
        <pc:sldMkLst>
          <pc:docMk/>
          <pc:sldMk cId="1702913124" sldId="411"/>
        </pc:sldMkLst>
        <pc:spChg chg="del">
          <ac:chgData name="Akhi Yeasmin" userId="1e48bf19-828b-442a-bde3-378cf4d104e4" providerId="ADAL" clId="{B6B28695-DF3D-4225-B8F2-050367B7A87E}" dt="2024-02-09T10:19:39.199" v="4099" actId="478"/>
          <ac:spMkLst>
            <pc:docMk/>
            <pc:sldMk cId="1702913124" sldId="411"/>
            <ac:spMk id="4" creationId="{3C7E531C-6945-8BE0-6A28-3F3CFE380F20}"/>
          </ac:spMkLst>
        </pc:spChg>
        <pc:spChg chg="del">
          <ac:chgData name="Akhi Yeasmin" userId="1e48bf19-828b-442a-bde3-378cf4d104e4" providerId="ADAL" clId="{B6B28695-DF3D-4225-B8F2-050367B7A87E}" dt="2024-02-09T10:19:44.025" v="4100" actId="478"/>
          <ac:spMkLst>
            <pc:docMk/>
            <pc:sldMk cId="1702913124" sldId="411"/>
            <ac:spMk id="5" creationId="{71C21786-A3C6-BB42-4946-D7135785975D}"/>
          </ac:spMkLst>
        </pc:spChg>
        <pc:spChg chg="add mod">
          <ac:chgData name="Akhi Yeasmin" userId="1e48bf19-828b-442a-bde3-378cf4d104e4" providerId="ADAL" clId="{B6B28695-DF3D-4225-B8F2-050367B7A87E}" dt="2024-02-09T10:19:51.155" v="4102" actId="14100"/>
          <ac:spMkLst>
            <pc:docMk/>
            <pc:sldMk cId="1702913124" sldId="411"/>
            <ac:spMk id="6" creationId="{1919753A-E5E2-7C54-1686-8307E75D1F17}"/>
          </ac:spMkLst>
        </pc:spChg>
        <pc:spChg chg="add mod">
          <ac:chgData name="Akhi Yeasmin" userId="1e48bf19-828b-442a-bde3-378cf4d104e4" providerId="ADAL" clId="{B6B28695-DF3D-4225-B8F2-050367B7A87E}" dt="2024-02-09T10:19:44.833" v="4101"/>
          <ac:spMkLst>
            <pc:docMk/>
            <pc:sldMk cId="1702913124" sldId="411"/>
            <ac:spMk id="7" creationId="{6055DB8C-8EC0-BAE9-6A4B-5CD11C8FD304}"/>
          </ac:spMkLst>
        </pc:spChg>
        <pc:spChg chg="add mod">
          <ac:chgData name="Akhi Yeasmin" userId="1e48bf19-828b-442a-bde3-378cf4d104e4" providerId="ADAL" clId="{B6B28695-DF3D-4225-B8F2-050367B7A87E}" dt="2024-02-09T10:19:44.833" v="4101"/>
          <ac:spMkLst>
            <pc:docMk/>
            <pc:sldMk cId="1702913124" sldId="411"/>
            <ac:spMk id="8" creationId="{2F8971E3-4E15-D8C7-253D-C2D397051F6C}"/>
          </ac:spMkLst>
        </pc:spChg>
        <pc:spChg chg="add mod">
          <ac:chgData name="Akhi Yeasmin" userId="1e48bf19-828b-442a-bde3-378cf4d104e4" providerId="ADAL" clId="{B6B28695-DF3D-4225-B8F2-050367B7A87E}" dt="2024-02-09T10:19:44.833" v="4101"/>
          <ac:spMkLst>
            <pc:docMk/>
            <pc:sldMk cId="1702913124" sldId="411"/>
            <ac:spMk id="9" creationId="{3D298DD7-A27A-B076-66E8-9EC6CD319732}"/>
          </ac:spMkLst>
        </pc:spChg>
      </pc:sldChg>
      <pc:sldChg chg="addSp delSp modSp new mod">
        <pc:chgData name="Akhi Yeasmin" userId="1e48bf19-828b-442a-bde3-378cf4d104e4" providerId="ADAL" clId="{B6B28695-DF3D-4225-B8F2-050367B7A87E}" dt="2024-02-09T10:21:00.785" v="4111" actId="1076"/>
        <pc:sldMkLst>
          <pc:docMk/>
          <pc:sldMk cId="660581764" sldId="412"/>
        </pc:sldMkLst>
        <pc:spChg chg="del">
          <ac:chgData name="Akhi Yeasmin" userId="1e48bf19-828b-442a-bde3-378cf4d104e4" providerId="ADAL" clId="{B6B28695-DF3D-4225-B8F2-050367B7A87E}" dt="2024-02-09T10:20:50.033" v="4107" actId="478"/>
          <ac:spMkLst>
            <pc:docMk/>
            <pc:sldMk cId="660581764" sldId="412"/>
            <ac:spMk id="4" creationId="{37D8EFC1-3528-3B36-3B06-D29DB04F09B7}"/>
          </ac:spMkLst>
        </pc:spChg>
        <pc:spChg chg="del">
          <ac:chgData name="Akhi Yeasmin" userId="1e48bf19-828b-442a-bde3-378cf4d104e4" providerId="ADAL" clId="{B6B28695-DF3D-4225-B8F2-050367B7A87E}" dt="2024-02-09T10:20:53.479" v="4108" actId="478"/>
          <ac:spMkLst>
            <pc:docMk/>
            <pc:sldMk cId="660581764" sldId="412"/>
            <ac:spMk id="5" creationId="{4EA4EE2B-6A05-9725-5C46-894571C6D573}"/>
          </ac:spMkLst>
        </pc:spChg>
        <pc:spChg chg="add mod">
          <ac:chgData name="Akhi Yeasmin" userId="1e48bf19-828b-442a-bde3-378cf4d104e4" providerId="ADAL" clId="{B6B28695-DF3D-4225-B8F2-050367B7A87E}" dt="2024-02-09T10:21:00.785" v="4111" actId="1076"/>
          <ac:spMkLst>
            <pc:docMk/>
            <pc:sldMk cId="660581764" sldId="412"/>
            <ac:spMk id="6" creationId="{D2E22EC6-AE3A-CE79-41E9-65C1C83D3B1A}"/>
          </ac:spMkLst>
        </pc:spChg>
        <pc:spChg chg="add mod">
          <ac:chgData name="Akhi Yeasmin" userId="1e48bf19-828b-442a-bde3-378cf4d104e4" providerId="ADAL" clId="{B6B28695-DF3D-4225-B8F2-050367B7A87E}" dt="2024-02-09T10:20:54.492" v="4109"/>
          <ac:spMkLst>
            <pc:docMk/>
            <pc:sldMk cId="660581764" sldId="412"/>
            <ac:spMk id="7" creationId="{2192C3B1-10D9-C1CF-86EB-785F4EDDD9DA}"/>
          </ac:spMkLst>
        </pc:spChg>
        <pc:spChg chg="add mod">
          <ac:chgData name="Akhi Yeasmin" userId="1e48bf19-828b-442a-bde3-378cf4d104e4" providerId="ADAL" clId="{B6B28695-DF3D-4225-B8F2-050367B7A87E}" dt="2024-02-09T10:20:54.492" v="4109"/>
          <ac:spMkLst>
            <pc:docMk/>
            <pc:sldMk cId="660581764" sldId="412"/>
            <ac:spMk id="8" creationId="{5EA6725C-FC67-E71B-7F3F-0C80905FAB89}"/>
          </ac:spMkLst>
        </pc:spChg>
        <pc:spChg chg="add mod">
          <ac:chgData name="Akhi Yeasmin" userId="1e48bf19-828b-442a-bde3-378cf4d104e4" providerId="ADAL" clId="{B6B28695-DF3D-4225-B8F2-050367B7A87E}" dt="2024-02-09T10:20:54.492" v="4109"/>
          <ac:spMkLst>
            <pc:docMk/>
            <pc:sldMk cId="660581764" sldId="412"/>
            <ac:spMk id="9" creationId="{D8628E8E-DE0B-5268-4D87-78FBCDB6215D}"/>
          </ac:spMkLst>
        </pc:spChg>
      </pc:sldChg>
      <pc:sldChg chg="addSp delSp modSp new mod">
        <pc:chgData name="Akhi Yeasmin" userId="1e48bf19-828b-442a-bde3-378cf4d104e4" providerId="ADAL" clId="{B6B28695-DF3D-4225-B8F2-050367B7A87E}" dt="2024-02-09T10:21:42.398" v="4116"/>
        <pc:sldMkLst>
          <pc:docMk/>
          <pc:sldMk cId="2550032031" sldId="413"/>
        </pc:sldMkLst>
        <pc:spChg chg="del">
          <ac:chgData name="Akhi Yeasmin" userId="1e48bf19-828b-442a-bde3-378cf4d104e4" providerId="ADAL" clId="{B6B28695-DF3D-4225-B8F2-050367B7A87E}" dt="2024-02-09T10:21:31.452" v="4114" actId="478"/>
          <ac:spMkLst>
            <pc:docMk/>
            <pc:sldMk cId="2550032031" sldId="413"/>
            <ac:spMk id="4" creationId="{6CC069BA-6FCA-10AF-B499-EACAB27F92D4}"/>
          </ac:spMkLst>
        </pc:spChg>
        <pc:spChg chg="del">
          <ac:chgData name="Akhi Yeasmin" userId="1e48bf19-828b-442a-bde3-378cf4d104e4" providerId="ADAL" clId="{B6B28695-DF3D-4225-B8F2-050367B7A87E}" dt="2024-02-09T10:21:34.099" v="4115" actId="478"/>
          <ac:spMkLst>
            <pc:docMk/>
            <pc:sldMk cId="2550032031" sldId="413"/>
            <ac:spMk id="5" creationId="{CFAA52A9-D234-5B7B-07DE-874BB96B7AC3}"/>
          </ac:spMkLst>
        </pc:spChg>
        <pc:spChg chg="add mod">
          <ac:chgData name="Akhi Yeasmin" userId="1e48bf19-828b-442a-bde3-378cf4d104e4" providerId="ADAL" clId="{B6B28695-DF3D-4225-B8F2-050367B7A87E}" dt="2024-02-09T10:21:42.398" v="4116"/>
          <ac:spMkLst>
            <pc:docMk/>
            <pc:sldMk cId="2550032031" sldId="413"/>
            <ac:spMk id="7" creationId="{66EDEDB5-4916-6450-4AC6-A25B6F8B1239}"/>
          </ac:spMkLst>
        </pc:spChg>
        <pc:spChg chg="add mod">
          <ac:chgData name="Akhi Yeasmin" userId="1e48bf19-828b-442a-bde3-378cf4d104e4" providerId="ADAL" clId="{B6B28695-DF3D-4225-B8F2-050367B7A87E}" dt="2024-02-09T10:21:42.398" v="4116"/>
          <ac:spMkLst>
            <pc:docMk/>
            <pc:sldMk cId="2550032031" sldId="413"/>
            <ac:spMk id="8" creationId="{67234892-B447-DB28-5854-D4ADC9EBC8AD}"/>
          </ac:spMkLst>
        </pc:spChg>
        <pc:picChg chg="add mod">
          <ac:chgData name="Akhi Yeasmin" userId="1e48bf19-828b-442a-bde3-378cf4d104e4" providerId="ADAL" clId="{B6B28695-DF3D-4225-B8F2-050367B7A87E}" dt="2024-02-09T10:21:42.398" v="4116"/>
          <ac:picMkLst>
            <pc:docMk/>
            <pc:sldMk cId="2550032031" sldId="413"/>
            <ac:picMk id="6" creationId="{8645675F-04B7-ABB0-3AF8-38816E4F0C89}"/>
          </ac:picMkLst>
        </pc:picChg>
      </pc:sldChg>
      <pc:sldChg chg="addSp delSp modSp new mod">
        <pc:chgData name="Akhi Yeasmin" userId="1e48bf19-828b-442a-bde3-378cf4d104e4" providerId="ADAL" clId="{B6B28695-DF3D-4225-B8F2-050367B7A87E}" dt="2024-02-09T10:22:07.003" v="4122" actId="14100"/>
        <pc:sldMkLst>
          <pc:docMk/>
          <pc:sldMk cId="3646128972" sldId="414"/>
        </pc:sldMkLst>
        <pc:spChg chg="del">
          <ac:chgData name="Akhi Yeasmin" userId="1e48bf19-828b-442a-bde3-378cf4d104e4" providerId="ADAL" clId="{B6B28695-DF3D-4225-B8F2-050367B7A87E}" dt="2024-02-09T10:21:55.971" v="4119" actId="478"/>
          <ac:spMkLst>
            <pc:docMk/>
            <pc:sldMk cId="3646128972" sldId="414"/>
            <ac:spMk id="4" creationId="{64BD0FC6-0863-AB2C-5AA9-13921F525B80}"/>
          </ac:spMkLst>
        </pc:spChg>
        <pc:spChg chg="del">
          <ac:chgData name="Akhi Yeasmin" userId="1e48bf19-828b-442a-bde3-378cf4d104e4" providerId="ADAL" clId="{B6B28695-DF3D-4225-B8F2-050367B7A87E}" dt="2024-02-09T10:22:01.308" v="4120" actId="478"/>
          <ac:spMkLst>
            <pc:docMk/>
            <pc:sldMk cId="3646128972" sldId="414"/>
            <ac:spMk id="5" creationId="{965F5C98-F542-0178-CC4A-71EE8C96EE75}"/>
          </ac:spMkLst>
        </pc:spChg>
        <pc:spChg chg="add mod">
          <ac:chgData name="Akhi Yeasmin" userId="1e48bf19-828b-442a-bde3-378cf4d104e4" providerId="ADAL" clId="{B6B28695-DF3D-4225-B8F2-050367B7A87E}" dt="2024-02-09T10:22:02.008" v="4121"/>
          <ac:spMkLst>
            <pc:docMk/>
            <pc:sldMk cId="3646128972" sldId="414"/>
            <ac:spMk id="7" creationId="{2464323D-0393-02DC-9E6B-EAF67322E8D1}"/>
          </ac:spMkLst>
        </pc:spChg>
        <pc:spChg chg="add mod">
          <ac:chgData name="Akhi Yeasmin" userId="1e48bf19-828b-442a-bde3-378cf4d104e4" providerId="ADAL" clId="{B6B28695-DF3D-4225-B8F2-050367B7A87E}" dt="2024-02-09T10:22:02.008" v="4121"/>
          <ac:spMkLst>
            <pc:docMk/>
            <pc:sldMk cId="3646128972" sldId="414"/>
            <ac:spMk id="8" creationId="{CEB6AA01-DA17-6DDB-E2EA-36EDD5ACE63D}"/>
          </ac:spMkLst>
        </pc:spChg>
        <pc:picChg chg="add mod">
          <ac:chgData name="Akhi Yeasmin" userId="1e48bf19-828b-442a-bde3-378cf4d104e4" providerId="ADAL" clId="{B6B28695-DF3D-4225-B8F2-050367B7A87E}" dt="2024-02-09T10:22:07.003" v="4122" actId="14100"/>
          <ac:picMkLst>
            <pc:docMk/>
            <pc:sldMk cId="3646128972" sldId="414"/>
            <ac:picMk id="6" creationId="{C2C9B9C9-BA1B-DB2F-3B86-AD2187A03EF4}"/>
          </ac:picMkLst>
        </pc:picChg>
      </pc:sldChg>
      <pc:sldChg chg="addSp delSp modSp new mod">
        <pc:chgData name="Akhi Yeasmin" userId="1e48bf19-828b-442a-bde3-378cf4d104e4" providerId="ADAL" clId="{B6B28695-DF3D-4225-B8F2-050367B7A87E}" dt="2024-02-09T10:22:30.612" v="4127"/>
        <pc:sldMkLst>
          <pc:docMk/>
          <pc:sldMk cId="366821039" sldId="415"/>
        </pc:sldMkLst>
        <pc:spChg chg="del">
          <ac:chgData name="Akhi Yeasmin" userId="1e48bf19-828b-442a-bde3-378cf4d104e4" providerId="ADAL" clId="{B6B28695-DF3D-4225-B8F2-050367B7A87E}" dt="2024-02-09T10:22:19.794" v="4125" actId="478"/>
          <ac:spMkLst>
            <pc:docMk/>
            <pc:sldMk cId="366821039" sldId="415"/>
            <ac:spMk id="4" creationId="{06EFB0C3-0351-56E5-D40B-03B296E982C9}"/>
          </ac:spMkLst>
        </pc:spChg>
        <pc:spChg chg="del">
          <ac:chgData name="Akhi Yeasmin" userId="1e48bf19-828b-442a-bde3-378cf4d104e4" providerId="ADAL" clId="{B6B28695-DF3D-4225-B8F2-050367B7A87E}" dt="2024-02-09T10:22:23.208" v="4126" actId="478"/>
          <ac:spMkLst>
            <pc:docMk/>
            <pc:sldMk cId="366821039" sldId="415"/>
            <ac:spMk id="5" creationId="{B5B746E6-44A3-B24C-0FD6-91F103114B25}"/>
          </ac:spMkLst>
        </pc:spChg>
        <pc:spChg chg="add mod">
          <ac:chgData name="Akhi Yeasmin" userId="1e48bf19-828b-442a-bde3-378cf4d104e4" providerId="ADAL" clId="{B6B28695-DF3D-4225-B8F2-050367B7A87E}" dt="2024-02-09T10:22:30.612" v="4127"/>
          <ac:spMkLst>
            <pc:docMk/>
            <pc:sldMk cId="366821039" sldId="415"/>
            <ac:spMk id="6" creationId="{DA5E1A3B-72F7-63ED-3D25-DD5886702EE1}"/>
          </ac:spMkLst>
        </pc:spChg>
        <pc:spChg chg="add mod">
          <ac:chgData name="Akhi Yeasmin" userId="1e48bf19-828b-442a-bde3-378cf4d104e4" providerId="ADAL" clId="{B6B28695-DF3D-4225-B8F2-050367B7A87E}" dt="2024-02-09T10:22:30.612" v="4127"/>
          <ac:spMkLst>
            <pc:docMk/>
            <pc:sldMk cId="366821039" sldId="415"/>
            <ac:spMk id="7" creationId="{9D7775A3-29B7-AE75-308E-0A5F6131E087}"/>
          </ac:spMkLst>
        </pc:spChg>
        <pc:picChg chg="add mod">
          <ac:chgData name="Akhi Yeasmin" userId="1e48bf19-828b-442a-bde3-378cf4d104e4" providerId="ADAL" clId="{B6B28695-DF3D-4225-B8F2-050367B7A87E}" dt="2024-02-09T10:22:30.612" v="4127"/>
          <ac:picMkLst>
            <pc:docMk/>
            <pc:sldMk cId="366821039" sldId="415"/>
            <ac:picMk id="8" creationId="{CA637DAC-7885-321C-677B-DC614B111D84}"/>
          </ac:picMkLst>
        </pc:picChg>
        <pc:picChg chg="add mod">
          <ac:chgData name="Akhi Yeasmin" userId="1e48bf19-828b-442a-bde3-378cf4d104e4" providerId="ADAL" clId="{B6B28695-DF3D-4225-B8F2-050367B7A87E}" dt="2024-02-09T10:22:30.612" v="4127"/>
          <ac:picMkLst>
            <pc:docMk/>
            <pc:sldMk cId="366821039" sldId="415"/>
            <ac:picMk id="9" creationId="{33804148-A682-82BB-F801-5BC987CF5D90}"/>
          </ac:picMkLst>
        </pc:picChg>
      </pc:sldChg>
      <pc:sldChg chg="addSp delSp modSp new mod">
        <pc:chgData name="Akhi Yeasmin" userId="1e48bf19-828b-442a-bde3-378cf4d104e4" providerId="ADAL" clId="{B6B28695-DF3D-4225-B8F2-050367B7A87E}" dt="2024-02-09T10:23:02.490" v="4132"/>
        <pc:sldMkLst>
          <pc:docMk/>
          <pc:sldMk cId="3231807689" sldId="416"/>
        </pc:sldMkLst>
        <pc:spChg chg="del">
          <ac:chgData name="Akhi Yeasmin" userId="1e48bf19-828b-442a-bde3-378cf4d104e4" providerId="ADAL" clId="{B6B28695-DF3D-4225-B8F2-050367B7A87E}" dt="2024-02-09T10:22:58.680" v="4130" actId="478"/>
          <ac:spMkLst>
            <pc:docMk/>
            <pc:sldMk cId="3231807689" sldId="416"/>
            <ac:spMk id="4" creationId="{DBF0610F-5DF5-B39B-F08A-C0C9F0596E55}"/>
          </ac:spMkLst>
        </pc:spChg>
        <pc:spChg chg="del">
          <ac:chgData name="Akhi Yeasmin" userId="1e48bf19-828b-442a-bde3-378cf4d104e4" providerId="ADAL" clId="{B6B28695-DF3D-4225-B8F2-050367B7A87E}" dt="2024-02-09T10:23:01.563" v="4131" actId="478"/>
          <ac:spMkLst>
            <pc:docMk/>
            <pc:sldMk cId="3231807689" sldId="416"/>
            <ac:spMk id="5" creationId="{0FC8C8B9-6769-ED23-0F84-495D58A31BF9}"/>
          </ac:spMkLst>
        </pc:spChg>
        <pc:spChg chg="add mod">
          <ac:chgData name="Akhi Yeasmin" userId="1e48bf19-828b-442a-bde3-378cf4d104e4" providerId="ADAL" clId="{B6B28695-DF3D-4225-B8F2-050367B7A87E}" dt="2024-02-09T10:23:02.490" v="4132"/>
          <ac:spMkLst>
            <pc:docMk/>
            <pc:sldMk cId="3231807689" sldId="416"/>
            <ac:spMk id="6" creationId="{CA206AFD-35A7-7A06-9F1E-2C1E5C609306}"/>
          </ac:spMkLst>
        </pc:spChg>
        <pc:spChg chg="add mod">
          <ac:chgData name="Akhi Yeasmin" userId="1e48bf19-828b-442a-bde3-378cf4d104e4" providerId="ADAL" clId="{B6B28695-DF3D-4225-B8F2-050367B7A87E}" dt="2024-02-09T10:23:02.490" v="4132"/>
          <ac:spMkLst>
            <pc:docMk/>
            <pc:sldMk cId="3231807689" sldId="416"/>
            <ac:spMk id="7" creationId="{43ED2324-AF82-674E-3C2D-E3A11E779937}"/>
          </ac:spMkLst>
        </pc:spChg>
        <pc:spChg chg="add mod">
          <ac:chgData name="Akhi Yeasmin" userId="1e48bf19-828b-442a-bde3-378cf4d104e4" providerId="ADAL" clId="{B6B28695-DF3D-4225-B8F2-050367B7A87E}" dt="2024-02-09T10:23:02.490" v="4132"/>
          <ac:spMkLst>
            <pc:docMk/>
            <pc:sldMk cId="3231807689" sldId="416"/>
            <ac:spMk id="8" creationId="{77FB3E1F-915E-7AE0-85C1-A7BEA91F2467}"/>
          </ac:spMkLst>
        </pc:spChg>
      </pc:sldChg>
      <pc:sldChg chg="addSp delSp modSp new mod">
        <pc:chgData name="Akhi Yeasmin" userId="1e48bf19-828b-442a-bde3-378cf4d104e4" providerId="ADAL" clId="{B6B28695-DF3D-4225-B8F2-050367B7A87E}" dt="2024-02-09T10:23:30.872" v="4137"/>
        <pc:sldMkLst>
          <pc:docMk/>
          <pc:sldMk cId="3087635141" sldId="417"/>
        </pc:sldMkLst>
        <pc:spChg chg="del">
          <ac:chgData name="Akhi Yeasmin" userId="1e48bf19-828b-442a-bde3-378cf4d104e4" providerId="ADAL" clId="{B6B28695-DF3D-4225-B8F2-050367B7A87E}" dt="2024-02-09T10:23:26.648" v="4135" actId="478"/>
          <ac:spMkLst>
            <pc:docMk/>
            <pc:sldMk cId="3087635141" sldId="417"/>
            <ac:spMk id="4" creationId="{A37569D4-0235-D89E-15E5-9C48919014CF}"/>
          </ac:spMkLst>
        </pc:spChg>
        <pc:spChg chg="del">
          <ac:chgData name="Akhi Yeasmin" userId="1e48bf19-828b-442a-bde3-378cf4d104e4" providerId="ADAL" clId="{B6B28695-DF3D-4225-B8F2-050367B7A87E}" dt="2024-02-09T10:23:30.113" v="4136" actId="478"/>
          <ac:spMkLst>
            <pc:docMk/>
            <pc:sldMk cId="3087635141" sldId="417"/>
            <ac:spMk id="5" creationId="{9C6ED531-C6D7-46FB-5EF5-94E3D8B3D95C}"/>
          </ac:spMkLst>
        </pc:spChg>
        <pc:spChg chg="add mod">
          <ac:chgData name="Akhi Yeasmin" userId="1e48bf19-828b-442a-bde3-378cf4d104e4" providerId="ADAL" clId="{B6B28695-DF3D-4225-B8F2-050367B7A87E}" dt="2024-02-09T10:23:30.872" v="4137"/>
          <ac:spMkLst>
            <pc:docMk/>
            <pc:sldMk cId="3087635141" sldId="417"/>
            <ac:spMk id="6" creationId="{F21F4F63-7A3A-192A-1391-71ECF78E8F08}"/>
          </ac:spMkLst>
        </pc:spChg>
        <pc:spChg chg="add mod">
          <ac:chgData name="Akhi Yeasmin" userId="1e48bf19-828b-442a-bde3-378cf4d104e4" providerId="ADAL" clId="{B6B28695-DF3D-4225-B8F2-050367B7A87E}" dt="2024-02-09T10:23:30.872" v="4137"/>
          <ac:spMkLst>
            <pc:docMk/>
            <pc:sldMk cId="3087635141" sldId="417"/>
            <ac:spMk id="8" creationId="{4DB324FA-2F57-017C-5D28-2165A70D71A9}"/>
          </ac:spMkLst>
        </pc:spChg>
        <pc:graphicFrameChg chg="add mod">
          <ac:chgData name="Akhi Yeasmin" userId="1e48bf19-828b-442a-bde3-378cf4d104e4" providerId="ADAL" clId="{B6B28695-DF3D-4225-B8F2-050367B7A87E}" dt="2024-02-09T10:23:30.872" v="4137"/>
          <ac:graphicFrameMkLst>
            <pc:docMk/>
            <pc:sldMk cId="3087635141" sldId="417"/>
            <ac:graphicFrameMk id="7" creationId="{23BCE1F2-8913-3772-18CD-63E7304BDCCF}"/>
          </ac:graphicFrameMkLst>
        </pc:graphicFrameChg>
      </pc:sldChg>
      <pc:sldChg chg="addSp delSp modSp new mod">
        <pc:chgData name="Akhi Yeasmin" userId="1e48bf19-828b-442a-bde3-378cf4d104e4" providerId="ADAL" clId="{B6B28695-DF3D-4225-B8F2-050367B7A87E}" dt="2024-02-09T10:24:00.384" v="4142"/>
        <pc:sldMkLst>
          <pc:docMk/>
          <pc:sldMk cId="1511398039" sldId="418"/>
        </pc:sldMkLst>
        <pc:spChg chg="del">
          <ac:chgData name="Akhi Yeasmin" userId="1e48bf19-828b-442a-bde3-378cf4d104e4" providerId="ADAL" clId="{B6B28695-DF3D-4225-B8F2-050367B7A87E}" dt="2024-02-09T10:23:56.082" v="4140" actId="478"/>
          <ac:spMkLst>
            <pc:docMk/>
            <pc:sldMk cId="1511398039" sldId="418"/>
            <ac:spMk id="4" creationId="{7DBF474B-EA2E-FC6F-FA98-B53CEDD1B7B0}"/>
          </ac:spMkLst>
        </pc:spChg>
        <pc:spChg chg="del">
          <ac:chgData name="Akhi Yeasmin" userId="1e48bf19-828b-442a-bde3-378cf4d104e4" providerId="ADAL" clId="{B6B28695-DF3D-4225-B8F2-050367B7A87E}" dt="2024-02-09T10:23:59.652" v="4141" actId="478"/>
          <ac:spMkLst>
            <pc:docMk/>
            <pc:sldMk cId="1511398039" sldId="418"/>
            <ac:spMk id="5" creationId="{5A2A8FA9-453D-0445-7982-1C96CC7C84A8}"/>
          </ac:spMkLst>
        </pc:spChg>
        <pc:spChg chg="add mod">
          <ac:chgData name="Akhi Yeasmin" userId="1e48bf19-828b-442a-bde3-378cf4d104e4" providerId="ADAL" clId="{B6B28695-DF3D-4225-B8F2-050367B7A87E}" dt="2024-02-09T10:24:00.384" v="4142"/>
          <ac:spMkLst>
            <pc:docMk/>
            <pc:sldMk cId="1511398039" sldId="418"/>
            <ac:spMk id="6" creationId="{0B80DD11-09CA-732E-9370-8BD1DE121963}"/>
          </ac:spMkLst>
        </pc:spChg>
        <pc:graphicFrameChg chg="add mod">
          <ac:chgData name="Akhi Yeasmin" userId="1e48bf19-828b-442a-bde3-378cf4d104e4" providerId="ADAL" clId="{B6B28695-DF3D-4225-B8F2-050367B7A87E}" dt="2024-02-09T10:24:00.384" v="4142"/>
          <ac:graphicFrameMkLst>
            <pc:docMk/>
            <pc:sldMk cId="1511398039" sldId="418"/>
            <ac:graphicFrameMk id="7" creationId="{AFCC20CF-AA10-68B9-3075-885AEB441A71}"/>
          </ac:graphicFrameMkLst>
        </pc:graphicFrameChg>
      </pc:sldChg>
      <pc:sldChg chg="addSp delSp modSp new mod">
        <pc:chgData name="Akhi Yeasmin" userId="1e48bf19-828b-442a-bde3-378cf4d104e4" providerId="ADAL" clId="{B6B28695-DF3D-4225-B8F2-050367B7A87E}" dt="2024-02-09T10:24:37.891" v="4147"/>
        <pc:sldMkLst>
          <pc:docMk/>
          <pc:sldMk cId="3580093003" sldId="419"/>
        </pc:sldMkLst>
        <pc:spChg chg="del">
          <ac:chgData name="Akhi Yeasmin" userId="1e48bf19-828b-442a-bde3-378cf4d104e4" providerId="ADAL" clId="{B6B28695-DF3D-4225-B8F2-050367B7A87E}" dt="2024-02-09T10:24:33.370" v="4145" actId="478"/>
          <ac:spMkLst>
            <pc:docMk/>
            <pc:sldMk cId="3580093003" sldId="419"/>
            <ac:spMk id="4" creationId="{4DA650A2-698B-DFA1-24BA-E197108D1ECF}"/>
          </ac:spMkLst>
        </pc:spChg>
        <pc:spChg chg="del">
          <ac:chgData name="Akhi Yeasmin" userId="1e48bf19-828b-442a-bde3-378cf4d104e4" providerId="ADAL" clId="{B6B28695-DF3D-4225-B8F2-050367B7A87E}" dt="2024-02-09T10:24:37.132" v="4146" actId="478"/>
          <ac:spMkLst>
            <pc:docMk/>
            <pc:sldMk cId="3580093003" sldId="419"/>
            <ac:spMk id="5" creationId="{D533FB2A-F3A0-E555-9D64-0DDD9A74A4C4}"/>
          </ac:spMkLst>
        </pc:spChg>
        <pc:spChg chg="add mod">
          <ac:chgData name="Akhi Yeasmin" userId="1e48bf19-828b-442a-bde3-378cf4d104e4" providerId="ADAL" clId="{B6B28695-DF3D-4225-B8F2-050367B7A87E}" dt="2024-02-09T10:24:37.891" v="4147"/>
          <ac:spMkLst>
            <pc:docMk/>
            <pc:sldMk cId="3580093003" sldId="419"/>
            <ac:spMk id="6" creationId="{CB9A0A59-0974-6B22-57EF-B0EDF9A29CC0}"/>
          </ac:spMkLst>
        </pc:spChg>
        <pc:picChg chg="add mod">
          <ac:chgData name="Akhi Yeasmin" userId="1e48bf19-828b-442a-bde3-378cf4d104e4" providerId="ADAL" clId="{B6B28695-DF3D-4225-B8F2-050367B7A87E}" dt="2024-02-09T10:24:37.891" v="4147"/>
          <ac:picMkLst>
            <pc:docMk/>
            <pc:sldMk cId="3580093003" sldId="419"/>
            <ac:picMk id="7" creationId="{E2A8C6B8-BFEA-1490-6580-15A98E5899B1}"/>
          </ac:picMkLst>
        </pc:picChg>
      </pc:sldChg>
      <pc:sldMasterChg chg="delSldLayout">
        <pc:chgData name="Akhi Yeasmin" userId="1e48bf19-828b-442a-bde3-378cf4d104e4" providerId="ADAL" clId="{B6B28695-DF3D-4225-B8F2-050367B7A87E}" dt="2024-02-09T10:24:43.122" v="4149" actId="47"/>
        <pc:sldMasterMkLst>
          <pc:docMk/>
          <pc:sldMasterMk cId="2143522105" sldId="2147483648"/>
        </pc:sldMasterMkLst>
        <pc:sldLayoutChg chg="del">
          <pc:chgData name="Akhi Yeasmin" userId="1e48bf19-828b-442a-bde3-378cf4d104e4" providerId="ADAL" clId="{B6B28695-DF3D-4225-B8F2-050367B7A87E}" dt="2024-02-09T10:15:18.767" v="4042" actId="47"/>
          <pc:sldLayoutMkLst>
            <pc:docMk/>
            <pc:sldMasterMk cId="2143522105" sldId="2147483648"/>
            <pc:sldLayoutMk cId="1293993531" sldId="2147483720"/>
          </pc:sldLayoutMkLst>
        </pc:sldLayoutChg>
        <pc:sldLayoutChg chg="del">
          <pc:chgData name="Akhi Yeasmin" userId="1e48bf19-828b-442a-bde3-378cf4d104e4" providerId="ADAL" clId="{B6B28695-DF3D-4225-B8F2-050367B7A87E}" dt="2024-02-09T09:52:52.894" v="3825" actId="47"/>
          <pc:sldLayoutMkLst>
            <pc:docMk/>
            <pc:sldMasterMk cId="2143522105" sldId="2147483648"/>
            <pc:sldLayoutMk cId="2285535578" sldId="2147483720"/>
          </pc:sldLayoutMkLst>
        </pc:sldLayoutChg>
        <pc:sldLayoutChg chg="del">
          <pc:chgData name="Akhi Yeasmin" userId="1e48bf19-828b-442a-bde3-378cf4d104e4" providerId="ADAL" clId="{B6B28695-DF3D-4225-B8F2-050367B7A87E}" dt="2024-02-09T10:01:48.144" v="3918" actId="47"/>
          <pc:sldLayoutMkLst>
            <pc:docMk/>
            <pc:sldMasterMk cId="2143522105" sldId="2147483648"/>
            <pc:sldLayoutMk cId="2003889809" sldId="2147483721"/>
          </pc:sldLayoutMkLst>
        </pc:sldLayoutChg>
        <pc:sldLayoutChg chg="del">
          <pc:chgData name="Akhi Yeasmin" userId="1e48bf19-828b-442a-bde3-378cf4d104e4" providerId="ADAL" clId="{B6B28695-DF3D-4225-B8F2-050367B7A87E}" dt="2024-02-09T10:24:43.122" v="4149" actId="47"/>
          <pc:sldLayoutMkLst>
            <pc:docMk/>
            <pc:sldMasterMk cId="2143522105" sldId="2147483648"/>
            <pc:sldLayoutMk cId="3833911923" sldId="2147483721"/>
          </pc:sldLayoutMkLst>
        </pc:sldLayoutChg>
        <pc:sldLayoutChg chg="del">
          <pc:chgData name="Akhi Yeasmin" userId="1e48bf19-828b-442a-bde3-378cf4d104e4" providerId="ADAL" clId="{B6B28695-DF3D-4225-B8F2-050367B7A87E}" dt="2024-02-09T10:03:57.291" v="3937" actId="47"/>
          <pc:sldLayoutMkLst>
            <pc:docMk/>
            <pc:sldMasterMk cId="2143522105" sldId="2147483648"/>
            <pc:sldLayoutMk cId="3991452322" sldId="2147483722"/>
          </pc:sldLayoutMkLst>
        </pc:sldLayoutChg>
      </pc:sldMasterChg>
    </pc:docChg>
  </pc:docChgLst>
  <pc:docChgLst>
    <pc:chgData name="Akhi Yeasmin" userId="1e48bf19-828b-442a-bde3-378cf4d104e4" providerId="ADAL" clId="{763BE546-EA1E-44E1-A56A-9CAA32169B8C}"/>
    <pc:docChg chg="undo custSel modSld">
      <pc:chgData name="Akhi Yeasmin" userId="1e48bf19-828b-442a-bde3-378cf4d104e4" providerId="ADAL" clId="{763BE546-EA1E-44E1-A56A-9CAA32169B8C}" dt="2023-08-28T04:04:58.767" v="18" actId="20577"/>
      <pc:docMkLst>
        <pc:docMk/>
      </pc:docMkLst>
      <pc:sldChg chg="modSp mod">
        <pc:chgData name="Akhi Yeasmin" userId="1e48bf19-828b-442a-bde3-378cf4d104e4" providerId="ADAL" clId="{763BE546-EA1E-44E1-A56A-9CAA32169B8C}" dt="2023-08-28T04:04:58.767" v="18" actId="20577"/>
        <pc:sldMkLst>
          <pc:docMk/>
          <pc:sldMk cId="155207408" sldId="258"/>
        </pc:sldMkLst>
        <pc:graphicFrameChg chg="modGraphic">
          <ac:chgData name="Akhi Yeasmin" userId="1e48bf19-828b-442a-bde3-378cf4d104e4" providerId="ADAL" clId="{763BE546-EA1E-44E1-A56A-9CAA32169B8C}" dt="2023-08-28T04:04:58.767" v="18" actId="20577"/>
          <ac:graphicFrameMkLst>
            <pc:docMk/>
            <pc:sldMk cId="155207408" sldId="258"/>
            <ac:graphicFrameMk id="7" creationId="{BADFBE21-3022-3B40-B315-2C6987D7790E}"/>
          </ac:graphicFrameMkLst>
        </pc:graphicFrameChg>
      </pc:sldChg>
      <pc:sldChg chg="modSp mod">
        <pc:chgData name="Akhi Yeasmin" userId="1e48bf19-828b-442a-bde3-378cf4d104e4" providerId="ADAL" clId="{763BE546-EA1E-44E1-A56A-9CAA32169B8C}" dt="2023-08-28T04:04:37.297" v="14" actId="20577"/>
        <pc:sldMkLst>
          <pc:docMk/>
          <pc:sldMk cId="973855008" sldId="261"/>
        </pc:sldMkLst>
        <pc:graphicFrameChg chg="modGraphic">
          <ac:chgData name="Akhi Yeasmin" userId="1e48bf19-828b-442a-bde3-378cf4d104e4" providerId="ADAL" clId="{763BE546-EA1E-44E1-A56A-9CAA32169B8C}" dt="2023-08-28T04:04:37.297" v="14" actId="20577"/>
          <ac:graphicFrameMkLst>
            <pc:docMk/>
            <pc:sldMk cId="973855008" sldId="261"/>
            <ac:graphicFrameMk id="13" creationId="{5D796B56-B13F-614E-B54E-160636DC5FF0}"/>
          </ac:graphicFrameMkLst>
        </pc:graphicFrameChg>
      </pc:sldChg>
      <pc:sldChg chg="modSp mod">
        <pc:chgData name="Akhi Yeasmin" userId="1e48bf19-828b-442a-bde3-378cf4d104e4" providerId="ADAL" clId="{763BE546-EA1E-44E1-A56A-9CAA32169B8C}" dt="2023-08-28T03:38:38.189" v="7" actId="20577"/>
        <pc:sldMkLst>
          <pc:docMk/>
          <pc:sldMk cId="675765699" sldId="626"/>
        </pc:sldMkLst>
        <pc:graphicFrameChg chg="modGraphic">
          <ac:chgData name="Akhi Yeasmin" userId="1e48bf19-828b-442a-bde3-378cf4d104e4" providerId="ADAL" clId="{763BE546-EA1E-44E1-A56A-9CAA32169B8C}" dt="2023-08-28T03:38:38.189" v="7" actId="20577"/>
          <ac:graphicFrameMkLst>
            <pc:docMk/>
            <pc:sldMk cId="675765699" sldId="626"/>
            <ac:graphicFrameMk id="7" creationId="{BADFBE21-3022-3B40-B315-2C6987D7790E}"/>
          </ac:graphicFrameMkLst>
        </pc:graphicFrameChg>
      </pc:sldChg>
      <pc:sldChg chg="modSp mod">
        <pc:chgData name="Akhi Yeasmin" userId="1e48bf19-828b-442a-bde3-378cf4d104e4" providerId="ADAL" clId="{763BE546-EA1E-44E1-A56A-9CAA32169B8C}" dt="2023-08-28T03:38:48.430" v="11" actId="20577"/>
        <pc:sldMkLst>
          <pc:docMk/>
          <pc:sldMk cId="268156353" sldId="628"/>
        </pc:sldMkLst>
        <pc:graphicFrameChg chg="modGraphic">
          <ac:chgData name="Akhi Yeasmin" userId="1e48bf19-828b-442a-bde3-378cf4d104e4" providerId="ADAL" clId="{763BE546-EA1E-44E1-A56A-9CAA32169B8C}" dt="2023-08-28T03:38:44.249" v="9" actId="20577"/>
          <ac:graphicFrameMkLst>
            <pc:docMk/>
            <pc:sldMk cId="268156353" sldId="628"/>
            <ac:graphicFrameMk id="7" creationId="{BADFBE21-3022-3B40-B315-2C6987D7790E}"/>
          </ac:graphicFrameMkLst>
        </pc:graphicFrameChg>
        <pc:graphicFrameChg chg="modGraphic">
          <ac:chgData name="Akhi Yeasmin" userId="1e48bf19-828b-442a-bde3-378cf4d104e4" providerId="ADAL" clId="{763BE546-EA1E-44E1-A56A-9CAA32169B8C}" dt="2023-08-28T03:38:48.430" v="11" actId="20577"/>
          <ac:graphicFrameMkLst>
            <pc:docMk/>
            <pc:sldMk cId="268156353" sldId="628"/>
            <ac:graphicFrameMk id="12" creationId="{38B3243A-9F0C-4A26-A71F-9A90BC982E4C}"/>
          </ac:graphicFrameMkLst>
        </pc:graphicFrameChg>
      </pc:sldChg>
      <pc:sldChg chg="modSp mod">
        <pc:chgData name="Akhi Yeasmin" userId="1e48bf19-828b-442a-bde3-378cf4d104e4" providerId="ADAL" clId="{763BE546-EA1E-44E1-A56A-9CAA32169B8C}" dt="2023-08-28T03:38:53.850" v="13" actId="20577"/>
        <pc:sldMkLst>
          <pc:docMk/>
          <pc:sldMk cId="3733234170" sldId="629"/>
        </pc:sldMkLst>
        <pc:graphicFrameChg chg="modGraphic">
          <ac:chgData name="Akhi Yeasmin" userId="1e48bf19-828b-442a-bde3-378cf4d104e4" providerId="ADAL" clId="{763BE546-EA1E-44E1-A56A-9CAA32169B8C}" dt="2023-08-28T03:38:53.850" v="13" actId="20577"/>
          <ac:graphicFrameMkLst>
            <pc:docMk/>
            <pc:sldMk cId="3733234170" sldId="629"/>
            <ac:graphicFrameMk id="12" creationId="{38B3243A-9F0C-4A26-A71F-9A90BC982E4C}"/>
          </ac:graphicFrameMkLst>
        </pc:graphicFrameChg>
      </pc:sldChg>
    </pc:docChg>
  </pc:docChgLst>
  <pc:docChgLst>
    <pc:chgData name="Jahanara A. Shinu" userId="3f20450e-7e41-40cb-8f64-bf02a4b82c50" providerId="ADAL" clId="{75300594-63AE-4F3F-94AC-8E7A655DC179}"/>
    <pc:docChg chg="addSld delSld">
      <pc:chgData name="Jahanara A. Shinu" userId="3f20450e-7e41-40cb-8f64-bf02a4b82c50" providerId="ADAL" clId="{75300594-63AE-4F3F-94AC-8E7A655DC179}" dt="2022-04-20T05:42:36.542" v="2" actId="2696"/>
      <pc:docMkLst>
        <pc:docMk/>
      </pc:docMkLst>
      <pc:sldChg chg="add">
        <pc:chgData name="Jahanara A. Shinu" userId="3f20450e-7e41-40cb-8f64-bf02a4b82c50" providerId="ADAL" clId="{75300594-63AE-4F3F-94AC-8E7A655DC179}" dt="2022-04-20T05:42:25.186" v="0" actId="2890"/>
        <pc:sldMkLst>
          <pc:docMk/>
          <pc:sldMk cId="2352739864" sldId="627"/>
        </pc:sldMkLst>
      </pc:sldChg>
      <pc:sldChg chg="new del">
        <pc:chgData name="Jahanara A. Shinu" userId="3f20450e-7e41-40cb-8f64-bf02a4b82c50" providerId="ADAL" clId="{75300594-63AE-4F3F-94AC-8E7A655DC179}" dt="2022-04-20T05:42:36.542" v="2" actId="2696"/>
        <pc:sldMkLst>
          <pc:docMk/>
          <pc:sldMk cId="2516613012" sldId="628"/>
        </pc:sldMkLst>
      </pc:sldChg>
    </pc:docChg>
  </pc:docChgLst>
  <pc:docChgLst>
    <pc:chgData name="Akhi Yeasmin" userId="1e48bf19-828b-442a-bde3-378cf4d104e4" providerId="ADAL" clId="{5AAC4F1E-5BFA-4B86-B244-695D77D9E707}"/>
    <pc:docChg chg="undo custSel addSld delSld modSld">
      <pc:chgData name="Akhi Yeasmin" userId="1e48bf19-828b-442a-bde3-378cf4d104e4" providerId="ADAL" clId="{5AAC4F1E-5BFA-4B86-B244-695D77D9E707}" dt="2024-01-05T04:53:48.758" v="234" actId="14100"/>
      <pc:docMkLst>
        <pc:docMk/>
      </pc:docMkLst>
      <pc:sldChg chg="del">
        <pc:chgData name="Akhi Yeasmin" userId="1e48bf19-828b-442a-bde3-378cf4d104e4" providerId="ADAL" clId="{5AAC4F1E-5BFA-4B86-B244-695D77D9E707}" dt="2024-01-05T02:55:32.554" v="1" actId="47"/>
        <pc:sldMkLst>
          <pc:docMk/>
          <pc:sldMk cId="155207408" sldId="258"/>
        </pc:sldMkLst>
      </pc:sldChg>
      <pc:sldChg chg="del">
        <pc:chgData name="Akhi Yeasmin" userId="1e48bf19-828b-442a-bde3-378cf4d104e4" providerId="ADAL" clId="{5AAC4F1E-5BFA-4B86-B244-695D77D9E707}" dt="2024-01-05T02:55:32.026" v="0" actId="47"/>
        <pc:sldMkLst>
          <pc:docMk/>
          <pc:sldMk cId="973855008" sldId="261"/>
        </pc:sldMkLst>
      </pc:sldChg>
      <pc:sldChg chg="modSp mod">
        <pc:chgData name="Akhi Yeasmin" userId="1e48bf19-828b-442a-bde3-378cf4d104e4" providerId="ADAL" clId="{5AAC4F1E-5BFA-4B86-B244-695D77D9E707}" dt="2024-01-05T02:56:20.232" v="36" actId="20577"/>
        <pc:sldMkLst>
          <pc:docMk/>
          <pc:sldMk cId="177784189" sldId="303"/>
        </pc:sldMkLst>
        <pc:spChg chg="mod">
          <ac:chgData name="Akhi Yeasmin" userId="1e48bf19-828b-442a-bde3-378cf4d104e4" providerId="ADAL" clId="{5AAC4F1E-5BFA-4B86-B244-695D77D9E707}" dt="2024-01-05T02:56:20.232" v="36" actId="20577"/>
          <ac:spMkLst>
            <pc:docMk/>
            <pc:sldMk cId="177784189" sldId="303"/>
            <ac:spMk id="4" creationId="{24EDA5E9-360A-4CC3-945C-8DC3B89D4DFE}"/>
          </ac:spMkLst>
        </pc:spChg>
        <pc:spChg chg="mod">
          <ac:chgData name="Akhi Yeasmin" userId="1e48bf19-828b-442a-bde3-378cf4d104e4" providerId="ADAL" clId="{5AAC4F1E-5BFA-4B86-B244-695D77D9E707}" dt="2024-01-05T02:55:47.234" v="25" actId="20577"/>
          <ac:spMkLst>
            <pc:docMk/>
            <pc:sldMk cId="177784189" sldId="303"/>
            <ac:spMk id="5" creationId="{5D5A586E-CA26-41FF-8DC5-FEA1E91B4E17}"/>
          </ac:spMkLst>
        </pc:spChg>
      </pc:sldChg>
      <pc:sldChg chg="modSp new mod">
        <pc:chgData name="Akhi Yeasmin" userId="1e48bf19-828b-442a-bde3-378cf4d104e4" providerId="ADAL" clId="{5AAC4F1E-5BFA-4B86-B244-695D77D9E707}" dt="2024-01-05T04:53:17.131" v="228" actId="20577"/>
        <pc:sldMkLst>
          <pc:docMk/>
          <pc:sldMk cId="1188210009" sldId="304"/>
        </pc:sldMkLst>
        <pc:spChg chg="mod">
          <ac:chgData name="Akhi Yeasmin" userId="1e48bf19-828b-442a-bde3-378cf4d104e4" providerId="ADAL" clId="{5AAC4F1E-5BFA-4B86-B244-695D77D9E707}" dt="2024-01-05T02:58:40.773" v="53" actId="14100"/>
          <ac:spMkLst>
            <pc:docMk/>
            <pc:sldMk cId="1188210009" sldId="304"/>
            <ac:spMk id="4" creationId="{69724D1D-8364-F839-D37A-8C438B1D1A32}"/>
          </ac:spMkLst>
        </pc:spChg>
        <pc:spChg chg="mod">
          <ac:chgData name="Akhi Yeasmin" userId="1e48bf19-828b-442a-bde3-378cf4d104e4" providerId="ADAL" clId="{5AAC4F1E-5BFA-4B86-B244-695D77D9E707}" dt="2024-01-05T04:53:17.131" v="228" actId="20577"/>
          <ac:spMkLst>
            <pc:docMk/>
            <pc:sldMk cId="1188210009" sldId="304"/>
            <ac:spMk id="5" creationId="{3CE1A94E-B5E8-378D-655E-20CADBA07335}"/>
          </ac:spMkLst>
        </pc:spChg>
      </pc:sldChg>
      <pc:sldChg chg="delSp modSp new mod">
        <pc:chgData name="Akhi Yeasmin" userId="1e48bf19-828b-442a-bde3-378cf4d104e4" providerId="ADAL" clId="{5AAC4F1E-5BFA-4B86-B244-695D77D9E707}" dt="2024-01-05T02:59:21.254" v="61" actId="255"/>
        <pc:sldMkLst>
          <pc:docMk/>
          <pc:sldMk cId="2936332280" sldId="305"/>
        </pc:sldMkLst>
        <pc:spChg chg="mod">
          <ac:chgData name="Akhi Yeasmin" userId="1e48bf19-828b-442a-bde3-378cf4d104e4" providerId="ADAL" clId="{5AAC4F1E-5BFA-4B86-B244-695D77D9E707}" dt="2024-01-05T02:59:21.254" v="61" actId="255"/>
          <ac:spMkLst>
            <pc:docMk/>
            <pc:sldMk cId="2936332280" sldId="305"/>
            <ac:spMk id="4" creationId="{CFD95EF2-62AE-74DC-466F-02A79829F218}"/>
          </ac:spMkLst>
        </pc:spChg>
        <pc:spChg chg="del">
          <ac:chgData name="Akhi Yeasmin" userId="1e48bf19-828b-442a-bde3-378cf4d104e4" providerId="ADAL" clId="{5AAC4F1E-5BFA-4B86-B244-695D77D9E707}" dt="2024-01-05T02:59:12.873" v="60" actId="478"/>
          <ac:spMkLst>
            <pc:docMk/>
            <pc:sldMk cId="2936332280" sldId="305"/>
            <ac:spMk id="5" creationId="{003E250A-796C-7154-B7A8-EFA68A5986B0}"/>
          </ac:spMkLst>
        </pc:spChg>
      </pc:sldChg>
      <pc:sldChg chg="delSp modSp new mod">
        <pc:chgData name="Akhi Yeasmin" userId="1e48bf19-828b-442a-bde3-378cf4d104e4" providerId="ADAL" clId="{5AAC4F1E-5BFA-4B86-B244-695D77D9E707}" dt="2024-01-05T03:01:47.068" v="72" actId="478"/>
        <pc:sldMkLst>
          <pc:docMk/>
          <pc:sldMk cId="1895986686" sldId="306"/>
        </pc:sldMkLst>
        <pc:spChg chg="mod">
          <ac:chgData name="Akhi Yeasmin" userId="1e48bf19-828b-442a-bde3-378cf4d104e4" providerId="ADAL" clId="{5AAC4F1E-5BFA-4B86-B244-695D77D9E707}" dt="2024-01-05T03:01:26.796" v="71" actId="20577"/>
          <ac:spMkLst>
            <pc:docMk/>
            <pc:sldMk cId="1895986686" sldId="306"/>
            <ac:spMk id="4" creationId="{91976FD6-F747-38D5-E07B-B1ACC0BCC36C}"/>
          </ac:spMkLst>
        </pc:spChg>
        <pc:spChg chg="del">
          <ac:chgData name="Akhi Yeasmin" userId="1e48bf19-828b-442a-bde3-378cf4d104e4" providerId="ADAL" clId="{5AAC4F1E-5BFA-4B86-B244-695D77D9E707}" dt="2024-01-05T03:01:47.068" v="72" actId="478"/>
          <ac:spMkLst>
            <pc:docMk/>
            <pc:sldMk cId="1895986686" sldId="306"/>
            <ac:spMk id="5" creationId="{4728B6D4-E891-B78F-F36D-56CC986B32AF}"/>
          </ac:spMkLst>
        </pc:spChg>
      </pc:sldChg>
      <pc:sldChg chg="addSp delSp modSp new mod modAnim">
        <pc:chgData name="Akhi Yeasmin" userId="1e48bf19-828b-442a-bde3-378cf4d104e4" providerId="ADAL" clId="{5AAC4F1E-5BFA-4B86-B244-695D77D9E707}" dt="2024-01-05T04:53:48.758" v="234" actId="14100"/>
        <pc:sldMkLst>
          <pc:docMk/>
          <pc:sldMk cId="1004791327" sldId="307"/>
        </pc:sldMkLst>
        <pc:spChg chg="mod">
          <ac:chgData name="Akhi Yeasmin" userId="1e48bf19-828b-442a-bde3-378cf4d104e4" providerId="ADAL" clId="{5AAC4F1E-5BFA-4B86-B244-695D77D9E707}" dt="2024-01-05T04:53:48.758" v="234" actId="14100"/>
          <ac:spMkLst>
            <pc:docMk/>
            <pc:sldMk cId="1004791327" sldId="307"/>
            <ac:spMk id="4" creationId="{46A3914C-E9E6-F408-F714-70EFEC409CA4}"/>
          </ac:spMkLst>
        </pc:spChg>
        <pc:spChg chg="del">
          <ac:chgData name="Akhi Yeasmin" userId="1e48bf19-828b-442a-bde3-378cf4d104e4" providerId="ADAL" clId="{5AAC4F1E-5BFA-4B86-B244-695D77D9E707}" dt="2024-01-05T03:07:06.086" v="103" actId="478"/>
          <ac:spMkLst>
            <pc:docMk/>
            <pc:sldMk cId="1004791327" sldId="307"/>
            <ac:spMk id="5" creationId="{68C42A94-131F-9E99-D025-269CF0FCB0D1}"/>
          </ac:spMkLst>
        </pc:spChg>
        <pc:picChg chg="add mod">
          <ac:chgData name="Akhi Yeasmin" userId="1e48bf19-828b-442a-bde3-378cf4d104e4" providerId="ADAL" clId="{5AAC4F1E-5BFA-4B86-B244-695D77D9E707}" dt="2024-01-05T03:08:17.058" v="124" actId="1076"/>
          <ac:picMkLst>
            <pc:docMk/>
            <pc:sldMk cId="1004791327" sldId="307"/>
            <ac:picMk id="7" creationId="{04C409D2-3073-4CE9-C367-A1DE6EFCA202}"/>
          </ac:picMkLst>
        </pc:picChg>
        <pc:picChg chg="add mod">
          <ac:chgData name="Akhi Yeasmin" userId="1e48bf19-828b-442a-bde3-378cf4d104e4" providerId="ADAL" clId="{5AAC4F1E-5BFA-4B86-B244-695D77D9E707}" dt="2024-01-05T03:08:15.282" v="123" actId="1076"/>
          <ac:picMkLst>
            <pc:docMk/>
            <pc:sldMk cId="1004791327" sldId="307"/>
            <ac:picMk id="9" creationId="{C6574859-E2EA-D55F-7C70-F9F6CFA1118A}"/>
          </ac:picMkLst>
        </pc:picChg>
      </pc:sldChg>
      <pc:sldChg chg="addSp delSp modSp new mod">
        <pc:chgData name="Akhi Yeasmin" userId="1e48bf19-828b-442a-bde3-378cf4d104e4" providerId="ADAL" clId="{5AAC4F1E-5BFA-4B86-B244-695D77D9E707}" dt="2024-01-05T04:52:12.349" v="208" actId="14100"/>
        <pc:sldMkLst>
          <pc:docMk/>
          <pc:sldMk cId="1012251135" sldId="308"/>
        </pc:sldMkLst>
        <pc:spChg chg="del">
          <ac:chgData name="Akhi Yeasmin" userId="1e48bf19-828b-442a-bde3-378cf4d104e4" providerId="ADAL" clId="{5AAC4F1E-5BFA-4B86-B244-695D77D9E707}" dt="2024-01-05T04:44:02.272" v="129" actId="478"/>
          <ac:spMkLst>
            <pc:docMk/>
            <pc:sldMk cId="1012251135" sldId="308"/>
            <ac:spMk id="4" creationId="{C4781356-4B44-C858-6D82-0EE209FE05E8}"/>
          </ac:spMkLst>
        </pc:spChg>
        <pc:spChg chg="mod">
          <ac:chgData name="Akhi Yeasmin" userId="1e48bf19-828b-442a-bde3-378cf4d104e4" providerId="ADAL" clId="{5AAC4F1E-5BFA-4B86-B244-695D77D9E707}" dt="2024-01-05T04:50:18.498" v="181" actId="1076"/>
          <ac:spMkLst>
            <pc:docMk/>
            <pc:sldMk cId="1012251135" sldId="308"/>
            <ac:spMk id="5" creationId="{559280C7-BCF5-F13C-42CF-61D151C616B4}"/>
          </ac:spMkLst>
        </pc:spChg>
        <pc:spChg chg="add del mod">
          <ac:chgData name="Akhi Yeasmin" userId="1e48bf19-828b-442a-bde3-378cf4d104e4" providerId="ADAL" clId="{5AAC4F1E-5BFA-4B86-B244-695D77D9E707}" dt="2024-01-05T04:44:10.791" v="132" actId="478"/>
          <ac:spMkLst>
            <pc:docMk/>
            <pc:sldMk cId="1012251135" sldId="308"/>
            <ac:spMk id="6" creationId="{75D8B3D4-37AC-518D-A731-BBAA56572B6C}"/>
          </ac:spMkLst>
        </pc:spChg>
        <pc:spChg chg="add del">
          <ac:chgData name="Akhi Yeasmin" userId="1e48bf19-828b-442a-bde3-378cf4d104e4" providerId="ADAL" clId="{5AAC4F1E-5BFA-4B86-B244-695D77D9E707}" dt="2024-01-05T04:44:14.241" v="134" actId="478"/>
          <ac:spMkLst>
            <pc:docMk/>
            <pc:sldMk cId="1012251135" sldId="308"/>
            <ac:spMk id="7" creationId="{B725C165-9A66-08CE-38A7-1C0F2F27127B}"/>
          </ac:spMkLst>
        </pc:spChg>
        <pc:picChg chg="add mod">
          <ac:chgData name="Akhi Yeasmin" userId="1e48bf19-828b-442a-bde3-378cf4d104e4" providerId="ADAL" clId="{5AAC4F1E-5BFA-4B86-B244-695D77D9E707}" dt="2024-01-05T04:51:45.663" v="200" actId="1076"/>
          <ac:picMkLst>
            <pc:docMk/>
            <pc:sldMk cId="1012251135" sldId="308"/>
            <ac:picMk id="9" creationId="{BBE5FC0E-4C70-B61C-FBEA-0A7BF4C184E2}"/>
          </ac:picMkLst>
        </pc:picChg>
        <pc:picChg chg="add mod">
          <ac:chgData name="Akhi Yeasmin" userId="1e48bf19-828b-442a-bde3-378cf4d104e4" providerId="ADAL" clId="{5AAC4F1E-5BFA-4B86-B244-695D77D9E707}" dt="2024-01-05T04:52:12.349" v="208" actId="14100"/>
          <ac:picMkLst>
            <pc:docMk/>
            <pc:sldMk cId="1012251135" sldId="308"/>
            <ac:picMk id="11" creationId="{FA39B242-34D8-F9F4-A078-3710BD7DCC17}"/>
          </ac:picMkLst>
        </pc:picChg>
        <pc:picChg chg="add mod">
          <ac:chgData name="Akhi Yeasmin" userId="1e48bf19-828b-442a-bde3-378cf4d104e4" providerId="ADAL" clId="{5AAC4F1E-5BFA-4B86-B244-695D77D9E707}" dt="2024-01-05T04:52:07.240" v="207" actId="1076"/>
          <ac:picMkLst>
            <pc:docMk/>
            <pc:sldMk cId="1012251135" sldId="308"/>
            <ac:picMk id="13" creationId="{E38AA186-2DCA-154E-C8C3-08330D63EDC8}"/>
          </ac:picMkLst>
        </pc:picChg>
      </pc:sldChg>
      <pc:sldChg chg="del">
        <pc:chgData name="Akhi Yeasmin" userId="1e48bf19-828b-442a-bde3-378cf4d104e4" providerId="ADAL" clId="{5AAC4F1E-5BFA-4B86-B244-695D77D9E707}" dt="2024-01-05T02:55:33.141" v="2" actId="47"/>
        <pc:sldMkLst>
          <pc:docMk/>
          <pc:sldMk cId="675765699" sldId="626"/>
        </pc:sldMkLst>
      </pc:sldChg>
      <pc:sldChg chg="del">
        <pc:chgData name="Akhi Yeasmin" userId="1e48bf19-828b-442a-bde3-378cf4d104e4" providerId="ADAL" clId="{5AAC4F1E-5BFA-4B86-B244-695D77D9E707}" dt="2024-01-05T02:55:33.412" v="3" actId="47"/>
        <pc:sldMkLst>
          <pc:docMk/>
          <pc:sldMk cId="268156353" sldId="628"/>
        </pc:sldMkLst>
      </pc:sldChg>
      <pc:sldChg chg="del">
        <pc:chgData name="Akhi Yeasmin" userId="1e48bf19-828b-442a-bde3-378cf4d104e4" providerId="ADAL" clId="{5AAC4F1E-5BFA-4B86-B244-695D77D9E707}" dt="2024-01-05T02:55:33.757" v="4" actId="47"/>
        <pc:sldMkLst>
          <pc:docMk/>
          <pc:sldMk cId="3733234170" sldId="629"/>
        </pc:sldMkLst>
      </pc:sldChg>
      <pc:sldChg chg="del">
        <pc:chgData name="Akhi Yeasmin" userId="1e48bf19-828b-442a-bde3-378cf4d104e4" providerId="ADAL" clId="{5AAC4F1E-5BFA-4B86-B244-695D77D9E707}" dt="2024-01-05T02:55:36.249" v="5" actId="47"/>
        <pc:sldMkLst>
          <pc:docMk/>
          <pc:sldMk cId="3875537818" sldId="631"/>
        </pc:sldMkLst>
      </pc:sldChg>
    </pc:docChg>
  </pc:docChgLst>
  <pc:docChgLst>
    <pc:chgData name="Akhi Yeasmin" userId="1e48bf19-828b-442a-bde3-378cf4d104e4" providerId="ADAL" clId="{47282ADA-810B-43E3-B6C7-7733443DFC6C}"/>
    <pc:docChg chg="undo custSel addSld delSld modSld">
      <pc:chgData name="Akhi Yeasmin" userId="1e48bf19-828b-442a-bde3-378cf4d104e4" providerId="ADAL" clId="{47282ADA-810B-43E3-B6C7-7733443DFC6C}" dt="2023-08-24T07:15:03.766" v="3352"/>
      <pc:docMkLst>
        <pc:docMk/>
      </pc:docMkLst>
      <pc:sldChg chg="addSp delSp modSp mod">
        <pc:chgData name="Akhi Yeasmin" userId="1e48bf19-828b-442a-bde3-378cf4d104e4" providerId="ADAL" clId="{47282ADA-810B-43E3-B6C7-7733443DFC6C}" dt="2023-08-22T10:22:39.037" v="2918" actId="5793"/>
        <pc:sldMkLst>
          <pc:docMk/>
          <pc:sldMk cId="155207408" sldId="258"/>
        </pc:sldMkLst>
        <pc:spChg chg="add del">
          <ac:chgData name="Akhi Yeasmin" userId="1e48bf19-828b-442a-bde3-378cf4d104e4" providerId="ADAL" clId="{47282ADA-810B-43E3-B6C7-7733443DFC6C}" dt="2023-07-18T04:49:20.394" v="81" actId="22"/>
          <ac:spMkLst>
            <pc:docMk/>
            <pc:sldMk cId="155207408" sldId="258"/>
            <ac:spMk id="3" creationId="{1BA33A42-1486-BC45-6EE0-C2F3D926B4C1}"/>
          </ac:spMkLst>
        </pc:spChg>
        <pc:spChg chg="mod">
          <ac:chgData name="Akhi Yeasmin" userId="1e48bf19-828b-442a-bde3-378cf4d104e4" providerId="ADAL" clId="{47282ADA-810B-43E3-B6C7-7733443DFC6C}" dt="2023-07-18T05:47:25.445" v="175" actId="14100"/>
          <ac:spMkLst>
            <pc:docMk/>
            <pc:sldMk cId="155207408" sldId="258"/>
            <ac:spMk id="4" creationId="{8FD2389C-CCA7-4EDF-8EA4-16FA10189202}"/>
          </ac:spMkLst>
        </pc:spChg>
        <pc:spChg chg="mod">
          <ac:chgData name="Akhi Yeasmin" userId="1e48bf19-828b-442a-bde3-378cf4d104e4" providerId="ADAL" clId="{47282ADA-810B-43E3-B6C7-7733443DFC6C}" dt="2023-07-18T04:50:04.121" v="86" actId="1076"/>
          <ac:spMkLst>
            <pc:docMk/>
            <pc:sldMk cId="155207408" sldId="258"/>
            <ac:spMk id="5" creationId="{4ECBB8AE-0F39-794D-ABA1-0260A5A4A41B}"/>
          </ac:spMkLst>
        </pc:spChg>
        <pc:spChg chg="del">
          <ac:chgData name="Akhi Yeasmin" userId="1e48bf19-828b-442a-bde3-378cf4d104e4" providerId="ADAL" clId="{47282ADA-810B-43E3-B6C7-7733443DFC6C}" dt="2023-07-18T04:49:15.266" v="79" actId="478"/>
          <ac:spMkLst>
            <pc:docMk/>
            <pc:sldMk cId="155207408" sldId="258"/>
            <ac:spMk id="6" creationId="{12521E29-FC0C-4617-8902-D7102FCC9371}"/>
          </ac:spMkLst>
        </pc:spChg>
        <pc:graphicFrameChg chg="mod modGraphic">
          <ac:chgData name="Akhi Yeasmin" userId="1e48bf19-828b-442a-bde3-378cf4d104e4" providerId="ADAL" clId="{47282ADA-810B-43E3-B6C7-7733443DFC6C}" dt="2023-08-22T10:22:39.037" v="2918" actId="5793"/>
          <ac:graphicFrameMkLst>
            <pc:docMk/>
            <pc:sldMk cId="155207408" sldId="258"/>
            <ac:graphicFrameMk id="7" creationId="{BADFBE21-3022-3B40-B315-2C6987D7790E}"/>
          </ac:graphicFrameMkLst>
        </pc:graphicFrameChg>
      </pc:sldChg>
      <pc:sldChg chg="modSp mod">
        <pc:chgData name="Akhi Yeasmin" userId="1e48bf19-828b-442a-bde3-378cf4d104e4" providerId="ADAL" clId="{47282ADA-810B-43E3-B6C7-7733443DFC6C}" dt="2023-08-22T03:49:09.082" v="597" actId="20577"/>
        <pc:sldMkLst>
          <pc:docMk/>
          <pc:sldMk cId="973855008" sldId="261"/>
        </pc:sldMkLst>
        <pc:graphicFrameChg chg="modGraphic">
          <ac:chgData name="Akhi Yeasmin" userId="1e48bf19-828b-442a-bde3-378cf4d104e4" providerId="ADAL" clId="{47282ADA-810B-43E3-B6C7-7733443DFC6C}" dt="2023-08-22T03:49:09.082" v="597" actId="20577"/>
          <ac:graphicFrameMkLst>
            <pc:docMk/>
            <pc:sldMk cId="973855008" sldId="261"/>
            <ac:graphicFrameMk id="13" creationId="{5D796B56-B13F-614E-B54E-160636DC5FF0}"/>
          </ac:graphicFrameMkLst>
        </pc:graphicFrameChg>
      </pc:sldChg>
      <pc:sldChg chg="addSp delSp modSp mod">
        <pc:chgData name="Akhi Yeasmin" userId="1e48bf19-828b-442a-bde3-378cf4d104e4" providerId="ADAL" clId="{47282ADA-810B-43E3-B6C7-7733443DFC6C}" dt="2023-08-24T07:13:10.798" v="3300" actId="20577"/>
        <pc:sldMkLst>
          <pc:docMk/>
          <pc:sldMk cId="675765699" sldId="626"/>
        </pc:sldMkLst>
        <pc:spChg chg="add mod">
          <ac:chgData name="Akhi Yeasmin" userId="1e48bf19-828b-442a-bde3-378cf4d104e4" providerId="ADAL" clId="{47282ADA-810B-43E3-B6C7-7733443DFC6C}" dt="2023-08-24T07:11:30.815" v="3232" actId="571"/>
          <ac:spMkLst>
            <pc:docMk/>
            <pc:sldMk cId="675765699" sldId="626"/>
            <ac:spMk id="2" creationId="{4B91EFE6-63B2-875A-F691-CDE4EB1D459D}"/>
          </ac:spMkLst>
        </pc:spChg>
        <pc:spChg chg="add mod">
          <ac:chgData name="Akhi Yeasmin" userId="1e48bf19-828b-442a-bde3-378cf4d104e4" providerId="ADAL" clId="{47282ADA-810B-43E3-B6C7-7733443DFC6C}" dt="2023-08-24T07:13:10.798" v="3300" actId="20577"/>
          <ac:spMkLst>
            <pc:docMk/>
            <pc:sldMk cId="675765699" sldId="626"/>
            <ac:spMk id="3" creationId="{F4B14E06-E466-C192-B131-81206F9D36C3}"/>
          </ac:spMkLst>
        </pc:spChg>
        <pc:spChg chg="mod">
          <ac:chgData name="Akhi Yeasmin" userId="1e48bf19-828b-442a-bde3-378cf4d104e4" providerId="ADAL" clId="{47282ADA-810B-43E3-B6C7-7733443DFC6C}" dt="2023-08-24T07:11:50.104" v="3259" actId="1036"/>
          <ac:spMkLst>
            <pc:docMk/>
            <pc:sldMk cId="675765699" sldId="626"/>
            <ac:spMk id="9" creationId="{3B2B58AC-2B7E-4DE9-B38D-F62927FDCEDC}"/>
          </ac:spMkLst>
        </pc:spChg>
        <pc:graphicFrameChg chg="mod modGraphic">
          <ac:chgData name="Akhi Yeasmin" userId="1e48bf19-828b-442a-bde3-378cf4d104e4" providerId="ADAL" clId="{47282ADA-810B-43E3-B6C7-7733443DFC6C}" dt="2023-08-24T07:12:09.828" v="3281" actId="21"/>
          <ac:graphicFrameMkLst>
            <pc:docMk/>
            <pc:sldMk cId="675765699" sldId="626"/>
            <ac:graphicFrameMk id="7" creationId="{BADFBE21-3022-3B40-B315-2C6987D7790E}"/>
          </ac:graphicFrameMkLst>
        </pc:graphicFrameChg>
        <pc:graphicFrameChg chg="del mod modGraphic">
          <ac:chgData name="Akhi Yeasmin" userId="1e48bf19-828b-442a-bde3-378cf4d104e4" providerId="ADAL" clId="{47282ADA-810B-43E3-B6C7-7733443DFC6C}" dt="2023-08-22T09:20:11.913" v="2446" actId="478"/>
          <ac:graphicFrameMkLst>
            <pc:docMk/>
            <pc:sldMk cId="675765699" sldId="626"/>
            <ac:graphicFrameMk id="12" creationId="{38B3243A-9F0C-4A26-A71F-9A90BC982E4C}"/>
          </ac:graphicFrameMkLst>
        </pc:graphicFrameChg>
      </pc:sldChg>
      <pc:sldChg chg="delSp modSp del mod">
        <pc:chgData name="Akhi Yeasmin" userId="1e48bf19-828b-442a-bde3-378cf4d104e4" providerId="ADAL" clId="{47282ADA-810B-43E3-B6C7-7733443DFC6C}" dt="2023-08-22T09:24:24.896" v="2462" actId="2696"/>
        <pc:sldMkLst>
          <pc:docMk/>
          <pc:sldMk cId="2352739864" sldId="627"/>
        </pc:sldMkLst>
        <pc:graphicFrameChg chg="del mod modGraphic">
          <ac:chgData name="Akhi Yeasmin" userId="1e48bf19-828b-442a-bde3-378cf4d104e4" providerId="ADAL" clId="{47282ADA-810B-43E3-B6C7-7733443DFC6C}" dt="2023-08-22T09:23:43.135" v="2457" actId="478"/>
          <ac:graphicFrameMkLst>
            <pc:docMk/>
            <pc:sldMk cId="2352739864" sldId="627"/>
            <ac:graphicFrameMk id="7" creationId="{BADFBE21-3022-3B40-B315-2C6987D7790E}"/>
          </ac:graphicFrameMkLst>
        </pc:graphicFrameChg>
        <pc:graphicFrameChg chg="del mod modGraphic">
          <ac:chgData name="Akhi Yeasmin" userId="1e48bf19-828b-442a-bde3-378cf4d104e4" providerId="ADAL" clId="{47282ADA-810B-43E3-B6C7-7733443DFC6C}" dt="2023-08-22T09:24:15.271" v="2461" actId="478"/>
          <ac:graphicFrameMkLst>
            <pc:docMk/>
            <pc:sldMk cId="2352739864" sldId="627"/>
            <ac:graphicFrameMk id="12" creationId="{38B3243A-9F0C-4A26-A71F-9A90BC982E4C}"/>
          </ac:graphicFrameMkLst>
        </pc:graphicFrameChg>
      </pc:sldChg>
      <pc:sldChg chg="addSp delSp modSp add mod">
        <pc:chgData name="Akhi Yeasmin" userId="1e48bf19-828b-442a-bde3-378cf4d104e4" providerId="ADAL" clId="{47282ADA-810B-43E3-B6C7-7733443DFC6C}" dt="2023-08-24T07:14:19.941" v="3336"/>
        <pc:sldMkLst>
          <pc:docMk/>
          <pc:sldMk cId="268156353" sldId="628"/>
        </pc:sldMkLst>
        <pc:spChg chg="mod">
          <ac:chgData name="Akhi Yeasmin" userId="1e48bf19-828b-442a-bde3-378cf4d104e4" providerId="ADAL" clId="{47282ADA-810B-43E3-B6C7-7733443DFC6C}" dt="2023-08-22T07:36:07.068" v="987" actId="1076"/>
          <ac:spMkLst>
            <pc:docMk/>
            <pc:sldMk cId="268156353" sldId="628"/>
            <ac:spMk id="9" creationId="{3B2B58AC-2B7E-4DE9-B38D-F62927FDCEDC}"/>
          </ac:spMkLst>
        </pc:spChg>
        <pc:graphicFrameChg chg="mod modGraphic">
          <ac:chgData name="Akhi Yeasmin" userId="1e48bf19-828b-442a-bde3-378cf4d104e4" providerId="ADAL" clId="{47282ADA-810B-43E3-B6C7-7733443DFC6C}" dt="2023-08-24T07:14:13.676" v="3333" actId="368"/>
          <ac:graphicFrameMkLst>
            <pc:docMk/>
            <pc:sldMk cId="268156353" sldId="628"/>
            <ac:graphicFrameMk id="7" creationId="{BADFBE21-3022-3B40-B315-2C6987D7790E}"/>
          </ac:graphicFrameMkLst>
        </pc:graphicFrameChg>
        <pc:graphicFrameChg chg="add del mod modGraphic">
          <ac:chgData name="Akhi Yeasmin" userId="1e48bf19-828b-442a-bde3-378cf4d104e4" providerId="ADAL" clId="{47282ADA-810B-43E3-B6C7-7733443DFC6C}" dt="2023-08-24T07:14:19.941" v="3336"/>
          <ac:graphicFrameMkLst>
            <pc:docMk/>
            <pc:sldMk cId="268156353" sldId="628"/>
            <ac:graphicFrameMk id="12" creationId="{38B3243A-9F0C-4A26-A71F-9A90BC982E4C}"/>
          </ac:graphicFrameMkLst>
        </pc:graphicFrameChg>
      </pc:sldChg>
      <pc:sldChg chg="new del">
        <pc:chgData name="Akhi Yeasmin" userId="1e48bf19-828b-442a-bde3-378cf4d104e4" providerId="ADAL" clId="{47282ADA-810B-43E3-B6C7-7733443DFC6C}" dt="2023-08-22T07:15:34.679" v="879" actId="680"/>
        <pc:sldMkLst>
          <pc:docMk/>
          <pc:sldMk cId="1115164648" sldId="628"/>
        </pc:sldMkLst>
      </pc:sldChg>
      <pc:sldChg chg="delSp modSp add mod">
        <pc:chgData name="Akhi Yeasmin" userId="1e48bf19-828b-442a-bde3-378cf4d104e4" providerId="ADAL" clId="{47282ADA-810B-43E3-B6C7-7733443DFC6C}" dt="2023-08-24T07:14:28.945" v="3341" actId="5793"/>
        <pc:sldMkLst>
          <pc:docMk/>
          <pc:sldMk cId="3733234170" sldId="629"/>
        </pc:sldMkLst>
        <pc:graphicFrameChg chg="del mod modGraphic">
          <ac:chgData name="Akhi Yeasmin" userId="1e48bf19-828b-442a-bde3-378cf4d104e4" providerId="ADAL" clId="{47282ADA-810B-43E3-B6C7-7733443DFC6C}" dt="2023-08-22T09:25:16.617" v="2470" actId="478"/>
          <ac:graphicFrameMkLst>
            <pc:docMk/>
            <pc:sldMk cId="3733234170" sldId="629"/>
            <ac:graphicFrameMk id="7" creationId="{BADFBE21-3022-3B40-B315-2C6987D7790E}"/>
          </ac:graphicFrameMkLst>
        </pc:graphicFrameChg>
        <pc:graphicFrameChg chg="mod modGraphic">
          <ac:chgData name="Akhi Yeasmin" userId="1e48bf19-828b-442a-bde3-378cf4d104e4" providerId="ADAL" clId="{47282ADA-810B-43E3-B6C7-7733443DFC6C}" dt="2023-08-24T07:14:28.945" v="3341" actId="5793"/>
          <ac:graphicFrameMkLst>
            <pc:docMk/>
            <pc:sldMk cId="3733234170" sldId="629"/>
            <ac:graphicFrameMk id="12" creationId="{38B3243A-9F0C-4A26-A71F-9A90BC982E4C}"/>
          </ac:graphicFrameMkLst>
        </pc:graphicFrameChg>
      </pc:sldChg>
      <pc:sldChg chg="delSp modSp add del mod">
        <pc:chgData name="Akhi Yeasmin" userId="1e48bf19-828b-442a-bde3-378cf4d104e4" providerId="ADAL" clId="{47282ADA-810B-43E3-B6C7-7733443DFC6C}" dt="2023-08-22T09:27:05.778" v="2494" actId="47"/>
        <pc:sldMkLst>
          <pc:docMk/>
          <pc:sldMk cId="3881000783" sldId="630"/>
        </pc:sldMkLst>
        <pc:graphicFrameChg chg="del mod modGraphic">
          <ac:chgData name="Akhi Yeasmin" userId="1e48bf19-828b-442a-bde3-378cf4d104e4" providerId="ADAL" clId="{47282ADA-810B-43E3-B6C7-7733443DFC6C}" dt="2023-08-22T09:26:33.785" v="2488" actId="478"/>
          <ac:graphicFrameMkLst>
            <pc:docMk/>
            <pc:sldMk cId="3881000783" sldId="630"/>
            <ac:graphicFrameMk id="7" creationId="{BADFBE21-3022-3B40-B315-2C6987D7790E}"/>
          </ac:graphicFrameMkLst>
        </pc:graphicFrameChg>
        <pc:graphicFrameChg chg="mod modGraphic">
          <ac:chgData name="Akhi Yeasmin" userId="1e48bf19-828b-442a-bde3-378cf4d104e4" providerId="ADAL" clId="{47282ADA-810B-43E3-B6C7-7733443DFC6C}" dt="2023-08-22T09:26:52.898" v="2491" actId="21"/>
          <ac:graphicFrameMkLst>
            <pc:docMk/>
            <pc:sldMk cId="3881000783" sldId="630"/>
            <ac:graphicFrameMk id="12" creationId="{38B3243A-9F0C-4A26-A71F-9A90BC982E4C}"/>
          </ac:graphicFrameMkLst>
        </pc:graphicFrameChg>
      </pc:sldChg>
      <pc:sldChg chg="modSp add del mod">
        <pc:chgData name="Akhi Yeasmin" userId="1e48bf19-828b-442a-bde3-378cf4d104e4" providerId="ADAL" clId="{47282ADA-810B-43E3-B6C7-7733443DFC6C}" dt="2023-08-24T07:15:03.766" v="3352"/>
        <pc:sldMkLst>
          <pc:docMk/>
          <pc:sldMk cId="3875537818" sldId="631"/>
        </pc:sldMkLst>
        <pc:graphicFrameChg chg="mod modGraphic">
          <ac:chgData name="Akhi Yeasmin" userId="1e48bf19-828b-442a-bde3-378cf4d104e4" providerId="ADAL" clId="{47282ADA-810B-43E3-B6C7-7733443DFC6C}" dt="2023-08-24T07:14:58.455" v="3349" actId="20577"/>
          <ac:graphicFrameMkLst>
            <pc:docMk/>
            <pc:sldMk cId="3875537818" sldId="631"/>
            <ac:graphicFrameMk id="7" creationId="{BADFBE21-3022-3B40-B315-2C6987D7790E}"/>
          </ac:graphicFrameMkLst>
        </pc:graphicFrameChg>
        <pc:graphicFrameChg chg="mod modGraphic">
          <ac:chgData name="Akhi Yeasmin" userId="1e48bf19-828b-442a-bde3-378cf4d104e4" providerId="ADAL" clId="{47282ADA-810B-43E3-B6C7-7733443DFC6C}" dt="2023-08-24T07:15:03.766" v="3352"/>
          <ac:graphicFrameMkLst>
            <pc:docMk/>
            <pc:sldMk cId="3875537818" sldId="631"/>
            <ac:graphicFrameMk id="12" creationId="{38B3243A-9F0C-4A26-A71F-9A90BC982E4C}"/>
          </ac:graphicFrameMkLst>
        </pc:graphicFrameChg>
      </pc:sldChg>
      <pc:sldChg chg="new del">
        <pc:chgData name="Akhi Yeasmin" userId="1e48bf19-828b-442a-bde3-378cf4d104e4" providerId="ADAL" clId="{47282ADA-810B-43E3-B6C7-7733443DFC6C}" dt="2023-08-22T09:32:14.630" v="2563" actId="680"/>
        <pc:sldMkLst>
          <pc:docMk/>
          <pc:sldMk cId="4071339637" sldId="632"/>
        </pc:sldMkLst>
      </pc:sldChg>
    </pc:docChg>
  </pc:docChgLst>
</pc:chgInfo>
</file>

<file path=ppt/handoutMasters/_rels/handoutMaster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Date Placeholder 8">
            <a:extLst>
              <a:ext uri="{FF2B5EF4-FFF2-40B4-BE49-F238E27FC236}">
                <a16:creationId xmlns:a16="http://schemas.microsoft.com/office/drawing/2014/main" id="{97BA6A18-F6EC-4FC6-A1F2-53D7B174BA3F}"/>
              </a:ext>
            </a:extLst>
          </p:cNvPr>
          <p:cNvSpPr>
            <a:spLocks noGrp="1"/>
          </p:cNvSpPr>
          <p:nvPr>
            <p:ph type="dt" idx="1"/>
          </p:nvPr>
        </p:nvSpPr>
        <p:spPr>
          <a:xfrm>
            <a:off x="4724090" y="9505976"/>
            <a:ext cx="1607524" cy="165851"/>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pc="100" smtClean="0"/>
              <a:t>20 February 2024</a:t>
            </a:fld>
            <a:endParaRPr lang="en-GB" sz="800" spc="100" dirty="0"/>
          </a:p>
        </p:txBody>
      </p:sp>
      <p:sp>
        <p:nvSpPr>
          <p:cNvPr id="7" name="Slide Number Placeholder 9">
            <a:extLst>
              <a:ext uri="{FF2B5EF4-FFF2-40B4-BE49-F238E27FC236}">
                <a16:creationId xmlns:a16="http://schemas.microsoft.com/office/drawing/2014/main" id="{1C916CD9-6F87-4BA2-B4B1-3D825F52F69B}"/>
              </a:ext>
            </a:extLst>
          </p:cNvPr>
          <p:cNvSpPr>
            <a:spLocks noGrp="1"/>
          </p:cNvSpPr>
          <p:nvPr>
            <p:ph type="sldNum" sz="quarter" idx="3"/>
          </p:nvPr>
        </p:nvSpPr>
        <p:spPr>
          <a:xfrm>
            <a:off x="4724090" y="9308505"/>
            <a:ext cx="1607524" cy="165851"/>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pc="100" smtClean="0"/>
              <a:pPr/>
              <a:t>‹#›</a:t>
            </a:fld>
            <a:endParaRPr lang="en-GB" sz="800" spc="100" dirty="0"/>
          </a:p>
        </p:txBody>
      </p:sp>
      <p:sp>
        <p:nvSpPr>
          <p:cNvPr id="8" name="Footer Placeholder 10">
            <a:extLst>
              <a:ext uri="{FF2B5EF4-FFF2-40B4-BE49-F238E27FC236}">
                <a16:creationId xmlns:a16="http://schemas.microsoft.com/office/drawing/2014/main" id="{ECE9950B-2F43-4CEE-B045-D9A6F17F2C17}"/>
              </a:ext>
            </a:extLst>
          </p:cNvPr>
          <p:cNvSpPr>
            <a:spLocks noGrp="1"/>
          </p:cNvSpPr>
          <p:nvPr>
            <p:ph type="ftr" sz="quarter" idx="2"/>
          </p:nvPr>
        </p:nvSpPr>
        <p:spPr>
          <a:xfrm>
            <a:off x="462886" y="9505976"/>
            <a:ext cx="4247991" cy="165851"/>
          </a:xfrm>
          <a:prstGeom prst="rect">
            <a:avLst/>
          </a:prstGeom>
        </p:spPr>
        <p:txBody>
          <a:bodyPr vert="horz" lIns="0" tIns="0" rIns="0" bIns="0" rtlCol="0" anchor="t" anchorCtr="0"/>
          <a:lstStyle>
            <a:lvl1pPr algn="l">
              <a:defRPr sz="800">
                <a:latin typeface="+mn-lt"/>
              </a:defRPr>
            </a:lvl1pPr>
          </a:lstStyle>
          <a:p>
            <a:endParaRPr lang="en-GB" sz="800" spc="100" dirty="0"/>
          </a:p>
        </p:txBody>
      </p:sp>
      <p:sp>
        <p:nvSpPr>
          <p:cNvPr id="9" name="Header Placeholder 12">
            <a:extLst>
              <a:ext uri="{FF2B5EF4-FFF2-40B4-BE49-F238E27FC236}">
                <a16:creationId xmlns:a16="http://schemas.microsoft.com/office/drawing/2014/main" id="{B7228F31-E4D0-4B9C-B286-6098DC5DFF54}"/>
              </a:ext>
            </a:extLst>
          </p:cNvPr>
          <p:cNvSpPr>
            <a:spLocks noGrp="1"/>
          </p:cNvSpPr>
          <p:nvPr>
            <p:ph type="hdr" sz="quarter"/>
          </p:nvPr>
        </p:nvSpPr>
        <p:spPr>
          <a:xfrm>
            <a:off x="462886" y="9308505"/>
            <a:ext cx="4247991" cy="165851"/>
          </a:xfrm>
          <a:prstGeom prst="rect">
            <a:avLst/>
          </a:prstGeom>
        </p:spPr>
        <p:txBody>
          <a:bodyPr vert="horz" lIns="0" tIns="0" rIns="0" bIns="0" rtlCol="0" anchor="t" anchorCtr="0"/>
          <a:lstStyle>
            <a:lvl1pPr algn="l">
              <a:defRPr sz="800">
                <a:latin typeface="+mn-lt"/>
              </a:defRPr>
            </a:lvl1pPr>
          </a:lstStyle>
          <a:p>
            <a:endParaRPr lang="en-GB" sz="800" spc="100" dirty="0"/>
          </a:p>
        </p:txBody>
      </p:sp>
      <p:pic>
        <p:nvPicPr>
          <p:cNvPr id="10" name="Logo">
            <a:extLst>
              <a:ext uri="{FF2B5EF4-FFF2-40B4-BE49-F238E27FC236}">
                <a16:creationId xmlns:a16="http://schemas.microsoft.com/office/drawing/2014/main" id="{45C5DA06-1206-4633-848F-F4869692038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75614" y="8996838"/>
            <a:ext cx="856000" cy="101569"/>
          </a:xfrm>
          <a:prstGeom prst="rect">
            <a:avLst/>
          </a:prstGeom>
        </p:spPr>
      </p:pic>
    </p:spTree>
    <p:extLst>
      <p:ext uri="{BB962C8B-B14F-4D97-AF65-F5344CB8AC3E}">
        <p14:creationId xmlns:p14="http://schemas.microsoft.com/office/powerpoint/2010/main" val="2781938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377472" y="4717416"/>
            <a:ext cx="6039556" cy="3988407"/>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8" name="Date Placeholder 8">
            <a:extLst>
              <a:ext uri="{FF2B5EF4-FFF2-40B4-BE49-F238E27FC236}">
                <a16:creationId xmlns:a16="http://schemas.microsoft.com/office/drawing/2014/main" id="{1F464F90-DDEE-40EE-A282-6C8E88DC0ECC}"/>
              </a:ext>
            </a:extLst>
          </p:cNvPr>
          <p:cNvSpPr>
            <a:spLocks noGrp="1"/>
          </p:cNvSpPr>
          <p:nvPr>
            <p:ph type="dt" idx="1"/>
          </p:nvPr>
        </p:nvSpPr>
        <p:spPr>
          <a:xfrm>
            <a:off x="4716456" y="9505976"/>
            <a:ext cx="1700572" cy="165851"/>
          </a:xfrm>
          <a:prstGeom prst="rect">
            <a:avLst/>
          </a:prstGeom>
        </p:spPr>
        <p:txBody>
          <a:bodyPr vert="horz" lIns="0" tIns="0" rIns="0" bIns="0" rtlCol="0" anchor="t" anchorCtr="0"/>
          <a:lstStyle>
            <a:lvl1pPr algn="r">
              <a:defRPr sz="800" spc="100" baseline="0">
                <a:latin typeface="+mn-lt"/>
              </a:defRPr>
            </a:lvl1pPr>
          </a:lstStyle>
          <a:p>
            <a:fld id="{681EF29B-F0DE-4A5D-971E-F0D2D074F34E}" type="datetime4">
              <a:rPr lang="en-GB" smtClean="0"/>
              <a:pPr/>
              <a:t>20 February 2024</a:t>
            </a:fld>
            <a:endParaRPr lang="en-GB" dirty="0"/>
          </a:p>
        </p:txBody>
      </p:sp>
      <p:sp>
        <p:nvSpPr>
          <p:cNvPr id="9" name="Slide Number Placeholder 9">
            <a:extLst>
              <a:ext uri="{FF2B5EF4-FFF2-40B4-BE49-F238E27FC236}">
                <a16:creationId xmlns:a16="http://schemas.microsoft.com/office/drawing/2014/main" id="{E3272EB3-C2F4-48AA-BDE0-723D2A19331C}"/>
              </a:ext>
            </a:extLst>
          </p:cNvPr>
          <p:cNvSpPr>
            <a:spLocks noGrp="1"/>
          </p:cNvSpPr>
          <p:nvPr>
            <p:ph type="sldNum" sz="quarter" idx="5"/>
          </p:nvPr>
        </p:nvSpPr>
        <p:spPr>
          <a:xfrm>
            <a:off x="4716456" y="9308505"/>
            <a:ext cx="1700572" cy="165851"/>
          </a:xfrm>
          <a:prstGeom prst="rect">
            <a:avLst/>
          </a:prstGeom>
        </p:spPr>
        <p:txBody>
          <a:bodyPr vert="horz" lIns="0" tIns="0" rIns="0" bIns="0" rtlCol="0" anchor="t" anchorCtr="0"/>
          <a:lstStyle>
            <a:lvl1pPr algn="r">
              <a:defRPr sz="800" spc="100" baseline="0">
                <a:latin typeface="+mn-lt"/>
              </a:defRPr>
            </a:lvl1pPr>
          </a:lstStyle>
          <a:p>
            <a:fld id="{A16CFAD1-D197-4A88-B173-A6412E995EE5}" type="slidenum">
              <a:rPr lang="en-GB" smtClean="0"/>
              <a:pPr/>
              <a:t>‹#›</a:t>
            </a:fld>
            <a:endParaRPr lang="en-GB" dirty="0"/>
          </a:p>
        </p:txBody>
      </p:sp>
      <p:sp>
        <p:nvSpPr>
          <p:cNvPr id="10" name="Footer Placeholder 10">
            <a:extLst>
              <a:ext uri="{FF2B5EF4-FFF2-40B4-BE49-F238E27FC236}">
                <a16:creationId xmlns:a16="http://schemas.microsoft.com/office/drawing/2014/main" id="{4471DD93-BAC5-4C4C-87AE-B27C5F90475B}"/>
              </a:ext>
            </a:extLst>
          </p:cNvPr>
          <p:cNvSpPr>
            <a:spLocks noGrp="1"/>
          </p:cNvSpPr>
          <p:nvPr>
            <p:ph type="ftr" sz="quarter" idx="4"/>
          </p:nvPr>
        </p:nvSpPr>
        <p:spPr>
          <a:xfrm>
            <a:off x="377472" y="9505976"/>
            <a:ext cx="4333405" cy="165851"/>
          </a:xfrm>
          <a:prstGeom prst="rect">
            <a:avLst/>
          </a:prstGeom>
        </p:spPr>
        <p:txBody>
          <a:bodyPr vert="horz" lIns="0" tIns="0" rIns="0" bIns="0" rtlCol="0" anchor="t" anchorCtr="0"/>
          <a:lstStyle>
            <a:lvl1pPr algn="l">
              <a:defRPr sz="800" spc="100" baseline="0">
                <a:latin typeface="+mn-lt"/>
              </a:defRPr>
            </a:lvl1pPr>
          </a:lstStyle>
          <a:p>
            <a:endParaRPr lang="en-GB"/>
          </a:p>
        </p:txBody>
      </p:sp>
      <p:sp>
        <p:nvSpPr>
          <p:cNvPr id="11" name="Header Placeholder 12">
            <a:extLst>
              <a:ext uri="{FF2B5EF4-FFF2-40B4-BE49-F238E27FC236}">
                <a16:creationId xmlns:a16="http://schemas.microsoft.com/office/drawing/2014/main" id="{4D41AD75-063D-4E09-89A9-E04D9A18A537}"/>
              </a:ext>
            </a:extLst>
          </p:cNvPr>
          <p:cNvSpPr>
            <a:spLocks noGrp="1"/>
          </p:cNvSpPr>
          <p:nvPr>
            <p:ph type="hdr" sz="quarter"/>
          </p:nvPr>
        </p:nvSpPr>
        <p:spPr>
          <a:xfrm>
            <a:off x="377472" y="9308505"/>
            <a:ext cx="4333405" cy="165851"/>
          </a:xfrm>
          <a:prstGeom prst="rect">
            <a:avLst/>
          </a:prstGeom>
        </p:spPr>
        <p:txBody>
          <a:bodyPr vert="horz" lIns="0" tIns="0" rIns="0" bIns="0" rtlCol="0" anchor="t" anchorCtr="0"/>
          <a:lstStyle>
            <a:lvl1pPr algn="l">
              <a:defRPr sz="800" spc="100" baseline="0">
                <a:latin typeface="+mn-lt"/>
              </a:defRPr>
            </a:lvl1pPr>
          </a:lstStyle>
          <a:p>
            <a:endParaRPr lang="en-GB" dirty="0"/>
          </a:p>
        </p:txBody>
      </p:sp>
      <p:pic>
        <p:nvPicPr>
          <p:cNvPr id="13" name="Logo">
            <a:extLst>
              <a:ext uri="{FF2B5EF4-FFF2-40B4-BE49-F238E27FC236}">
                <a16:creationId xmlns:a16="http://schemas.microsoft.com/office/drawing/2014/main" id="{DA0471D7-43F7-4923-806F-DBF679089C5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75614" y="8996838"/>
            <a:ext cx="856000" cy="101569"/>
          </a:xfrm>
          <a:prstGeom prst="rect">
            <a:avLst/>
          </a:prstGeom>
        </p:spPr>
      </p:pic>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spc="100" baseline="0">
        <a:solidFill>
          <a:schemeClr val="tx1"/>
        </a:solidFill>
        <a:latin typeface="+mn-lt"/>
        <a:ea typeface="+mn-ea"/>
        <a:cs typeface="+mn-cs"/>
      </a:defRPr>
    </a:lvl1pPr>
    <a:lvl2pPr marL="457200" algn="l" defTabSz="914400" rtl="0" eaLnBrk="1" latinLnBrk="0" hangingPunct="1">
      <a:defRPr sz="1200" kern="1200" spc="100" baseline="0">
        <a:solidFill>
          <a:schemeClr val="tx1"/>
        </a:solidFill>
        <a:latin typeface="+mn-lt"/>
        <a:ea typeface="+mn-ea"/>
        <a:cs typeface="+mn-cs"/>
      </a:defRPr>
    </a:lvl2pPr>
    <a:lvl3pPr marL="914400" algn="l" defTabSz="914400" rtl="0" eaLnBrk="1" latinLnBrk="0" hangingPunct="1">
      <a:defRPr sz="1200" kern="1200" spc="100" baseline="0">
        <a:solidFill>
          <a:schemeClr val="tx1"/>
        </a:solidFill>
        <a:latin typeface="+mn-lt"/>
        <a:ea typeface="+mn-ea"/>
        <a:cs typeface="+mn-cs"/>
      </a:defRPr>
    </a:lvl3pPr>
    <a:lvl4pPr marL="1371600" algn="l" defTabSz="914400" rtl="0" eaLnBrk="1" latinLnBrk="0" hangingPunct="1">
      <a:defRPr sz="1200" kern="1200" spc="100" baseline="0">
        <a:solidFill>
          <a:schemeClr val="tx1"/>
        </a:solidFill>
        <a:latin typeface="+mn-lt"/>
        <a:ea typeface="+mn-ea"/>
        <a:cs typeface="+mn-cs"/>
      </a:defRPr>
    </a:lvl4pPr>
    <a:lvl5pPr marL="1828800" algn="l" defTabSz="914400" rtl="0" eaLnBrk="1" latinLnBrk="0" hangingPunct="1">
      <a:defRPr sz="1200" kern="1200" spc="100" baseline="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AND 40">
    <p:spTree>
      <p:nvGrpSpPr>
        <p:cNvPr id="1" name=""/>
        <p:cNvGrpSpPr/>
        <p:nvPr/>
      </p:nvGrpSpPr>
      <p:grpSpPr>
        <a:xfrm>
          <a:off x="0" y="0"/>
          <a:ext cx="0" cy="0"/>
          <a:chOff x="0" y="0"/>
          <a:chExt cx="0" cy="0"/>
        </a:xfrm>
      </p:grpSpPr>
      <p:sp>
        <p:nvSpPr>
          <p:cNvPr id="4" name="Footer Placeholder 3" hidden="1">
            <a:extLst>
              <a:ext uri="{FF2B5EF4-FFF2-40B4-BE49-F238E27FC236}">
                <a16:creationId xmlns:a16="http://schemas.microsoft.com/office/drawing/2014/main" id="{C0DEA61E-B5E0-4964-9702-3D7D34F61486}"/>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5" name="Slide Number Placeholder 4" hidden="1">
            <a:extLst>
              <a:ext uri="{FF2B5EF4-FFF2-40B4-BE49-F238E27FC236}">
                <a16:creationId xmlns:a16="http://schemas.microsoft.com/office/drawing/2014/main" id="{AD9408F2-2C0A-4769-8CC4-93D129AA5F85}"/>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6" name="Background">
            <a:extLst>
              <a:ext uri="{FF2B5EF4-FFF2-40B4-BE49-F238E27FC236}">
                <a16:creationId xmlns:a16="http://schemas.microsoft.com/office/drawing/2014/main" id="{0E52B5CD-F7D5-47F1-BE2D-1A1525491CE5}"/>
              </a:ext>
            </a:extLst>
          </p:cNvPr>
          <p:cNvSpPr/>
          <p:nvPr userDrawn="1"/>
        </p:nvSpPr>
        <p:spPr>
          <a:xfrm>
            <a:off x="0" y="0"/>
            <a:ext cx="12204000" cy="6858000"/>
          </a:xfrm>
          <a:prstGeom prst="rect">
            <a:avLst/>
          </a:prstGeom>
          <a:solidFill>
            <a:srgbClr val="CFCA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Date Placeholder 2">
            <a:extLst>
              <a:ext uri="{FF2B5EF4-FFF2-40B4-BE49-F238E27FC236}">
                <a16:creationId xmlns:a16="http://schemas.microsoft.com/office/drawing/2014/main" id="{7960D73B-2183-42CA-AFDD-948EBF0C0C2F}"/>
              </a:ext>
            </a:extLst>
          </p:cNvPr>
          <p:cNvSpPr>
            <a:spLocks noGrp="1"/>
          </p:cNvSpPr>
          <p:nvPr>
            <p:ph type="dt" sz="half" idx="10"/>
          </p:nvPr>
        </p:nvSpPr>
        <p:spPr>
          <a:xfrm>
            <a:off x="4151313" y="5949950"/>
            <a:ext cx="3889374" cy="574675"/>
          </a:xfrm>
        </p:spPr>
        <p:txBody>
          <a:bodyPr/>
          <a:lstStyle>
            <a:lvl1pPr>
              <a:defRPr sz="1200" spc="100" baseline="0">
                <a:solidFill>
                  <a:schemeClr val="tx1"/>
                </a:solidFill>
              </a:defRPr>
            </a:lvl1pPr>
          </a:lstStyle>
          <a:p>
            <a:pPr algn="ctr"/>
            <a:r>
              <a:rPr lang="en-US"/>
              <a:t>Date / XX Month 2021</a:t>
            </a:r>
            <a:endParaRPr lang="en-GB" dirty="0"/>
          </a:p>
        </p:txBody>
      </p:sp>
      <p:pic>
        <p:nvPicPr>
          <p:cNvPr id="8" name="Logo">
            <a:extLst>
              <a:ext uri="{FF2B5EF4-FFF2-40B4-BE49-F238E27FC236}">
                <a16:creationId xmlns:a16="http://schemas.microsoft.com/office/drawing/2014/main" id="{C8A5ACAE-009F-43B6-897E-2D26AF9E08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51313" y="3218516"/>
            <a:ext cx="3889374" cy="420968"/>
          </a:xfrm>
          <a:prstGeom prst="rect">
            <a:avLst/>
          </a:prstGeom>
        </p:spPr>
      </p:pic>
    </p:spTree>
    <p:extLst>
      <p:ext uri="{BB962C8B-B14F-4D97-AF65-F5344CB8AC3E}">
        <p14:creationId xmlns:p14="http://schemas.microsoft.com/office/powerpoint/2010/main" val="360413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SAHARA 60">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12193200" cy="6861600"/>
          </a:xfrm>
          <a:prstGeom prst="rect">
            <a:avLst/>
          </a:prstGeom>
          <a:solidFill>
            <a:srgbClr val="C4B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1235075" y="1162050"/>
            <a:ext cx="9721850" cy="4533900"/>
          </a:xfrm>
        </p:spPr>
        <p:txBody>
          <a:bodyPr anchor="ctr" anchorCtr="0"/>
          <a:lstStyle>
            <a:lvl1pPr algn="ctr">
              <a:defRPr sz="3800" cap="none" baseline="0">
                <a:solidFill>
                  <a:schemeClr val="tx1"/>
                </a:solidFill>
              </a:defRPr>
            </a:lvl1pPr>
          </a:lstStyle>
          <a:p>
            <a:r>
              <a:rPr lang="en-GB" noProof="0" dirty="0"/>
              <a:t>Click to add header</a:t>
            </a:r>
            <a:endParaRPr lang="en-GB" dirty="0"/>
          </a:p>
        </p:txBody>
      </p:sp>
      <p:pic>
        <p:nvPicPr>
          <p:cNvPr id="14" name="Logo">
            <a:extLst>
              <a:ext uri="{FF2B5EF4-FFF2-40B4-BE49-F238E27FC236}">
                <a16:creationId xmlns:a16="http://schemas.microsoft.com/office/drawing/2014/main" id="{C7D11194-E2F5-4881-8254-424471F8BB2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8" name="Date Placeholder 7">
            <a:extLst>
              <a:ext uri="{FF2B5EF4-FFF2-40B4-BE49-F238E27FC236}">
                <a16:creationId xmlns:a16="http://schemas.microsoft.com/office/drawing/2014/main" id="{AF40E18E-02AB-4A60-8826-8DFA8CBB0F31}"/>
              </a:ext>
            </a:extLst>
          </p:cNvPr>
          <p:cNvSpPr>
            <a:spLocks noGrp="1"/>
          </p:cNvSpPr>
          <p:nvPr>
            <p:ph type="dt" sz="half" idx="10"/>
          </p:nvPr>
        </p:nvSpPr>
        <p:spPr/>
        <p:txBody>
          <a:bodyPr/>
          <a:lstStyle/>
          <a:p>
            <a:r>
              <a:rPr lang="en-US"/>
              <a:t>Date / XX Month 2021</a:t>
            </a:r>
            <a:endParaRPr lang="en-GB" dirty="0"/>
          </a:p>
        </p:txBody>
      </p:sp>
      <p:sp>
        <p:nvSpPr>
          <p:cNvPr id="9" name="Footer Placeholder 8">
            <a:extLst>
              <a:ext uri="{FF2B5EF4-FFF2-40B4-BE49-F238E27FC236}">
                <a16:creationId xmlns:a16="http://schemas.microsoft.com/office/drawing/2014/main" id="{E27AB34D-8652-4DE3-8C2E-B3D29286E3BD}"/>
              </a:ext>
            </a:extLst>
          </p:cNvPr>
          <p:cNvSpPr>
            <a:spLocks noGrp="1"/>
          </p:cNvSpPr>
          <p:nvPr>
            <p:ph type="ftr" sz="quarter" idx="11"/>
          </p:nvPr>
        </p:nvSpPr>
        <p:spPr/>
        <p:txBody>
          <a:bodyPr/>
          <a:lstStyle/>
          <a:p>
            <a:endParaRPr lang="en-GB" dirty="0"/>
          </a:p>
        </p:txBody>
      </p:sp>
      <p:sp>
        <p:nvSpPr>
          <p:cNvPr id="10" name="Slide Number Placeholder 9">
            <a:extLst>
              <a:ext uri="{FF2B5EF4-FFF2-40B4-BE49-F238E27FC236}">
                <a16:creationId xmlns:a16="http://schemas.microsoft.com/office/drawing/2014/main" id="{BD1D9823-02D9-4CC5-9C33-43F57FBE3449}"/>
              </a:ext>
            </a:extLst>
          </p:cNvPr>
          <p:cNvSpPr>
            <a:spLocks noGrp="1"/>
          </p:cNvSpPr>
          <p:nvPr>
            <p:ph type="sldNum" sz="quarter" idx="12"/>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256145098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eaker RUST 80">
    <p:spTree>
      <p:nvGrpSpPr>
        <p:cNvPr id="1" name=""/>
        <p:cNvGrpSpPr/>
        <p:nvPr/>
      </p:nvGrpSpPr>
      <p:grpSpPr>
        <a:xfrm>
          <a:off x="0" y="0"/>
          <a:ext cx="0" cy="0"/>
          <a:chOff x="0" y="0"/>
          <a:chExt cx="0" cy="0"/>
        </a:xfrm>
      </p:grpSpPr>
      <p:sp>
        <p:nvSpPr>
          <p:cNvPr id="13" name="Background">
            <a:extLst>
              <a:ext uri="{FF2B5EF4-FFF2-40B4-BE49-F238E27FC236}">
                <a16:creationId xmlns:a16="http://schemas.microsoft.com/office/drawing/2014/main" id="{06EAE78C-63C2-4984-B845-0EC6C6BCC035}"/>
              </a:ext>
            </a:extLst>
          </p:cNvPr>
          <p:cNvSpPr/>
          <p:nvPr userDrawn="1"/>
        </p:nvSpPr>
        <p:spPr>
          <a:xfrm>
            <a:off x="6096001" y="0"/>
            <a:ext cx="6096000" cy="6858000"/>
          </a:xfrm>
          <a:prstGeom prst="rect">
            <a:avLst/>
          </a:prstGeom>
          <a:solidFill>
            <a:srgbClr val="896D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6813550" y="1162051"/>
            <a:ext cx="4679950" cy="4498974"/>
          </a:xfrm>
        </p:spPr>
        <p:txBody>
          <a:bodyPr anchor="ctr" anchorCtr="0"/>
          <a:lstStyle>
            <a:lvl1pPr algn="ctr">
              <a:defRPr cap="all" baseline="0"/>
            </a:lvl1pPr>
          </a:lstStyle>
          <a:p>
            <a:r>
              <a:rPr lang="en-GB" noProof="0" dirty="0"/>
              <a:t>Click to add header</a:t>
            </a:r>
          </a:p>
        </p:txBody>
      </p:sp>
      <p:sp>
        <p:nvSpPr>
          <p:cNvPr id="10" name="Date Placeholder 6" hidden="1">
            <a:extLst>
              <a:ext uri="{FF2B5EF4-FFF2-40B4-BE49-F238E27FC236}">
                <a16:creationId xmlns:a16="http://schemas.microsoft.com/office/drawing/2014/main" id="{A0208642-FAE2-4418-9014-1CE767DCC7FD}"/>
              </a:ext>
            </a:extLst>
          </p:cNvPr>
          <p:cNvSpPr>
            <a:spLocks noGrp="1"/>
          </p:cNvSpPr>
          <p:nvPr>
            <p:ph type="dt" sz="half" idx="15"/>
          </p:nvPr>
        </p:nvSpPr>
        <p:spPr>
          <a:xfrm>
            <a:off x="0" y="6858000"/>
            <a:ext cx="0" cy="0"/>
          </a:xfrm>
        </p:spPr>
        <p:txBody>
          <a:bodyPr/>
          <a:lstStyle>
            <a:lvl1pPr>
              <a:defRPr sz="100">
                <a:noFill/>
              </a:defRPr>
            </a:lvl1pPr>
          </a:lstStyle>
          <a:p>
            <a:r>
              <a:rPr lang="en-US"/>
              <a:t>Date / XX Month 2021</a:t>
            </a:r>
            <a:endParaRPr lang="en-GB" dirty="0"/>
          </a:p>
        </p:txBody>
      </p:sp>
      <p:sp>
        <p:nvSpPr>
          <p:cNvPr id="9" name="Picture Placeholder 8">
            <a:extLst>
              <a:ext uri="{FF2B5EF4-FFF2-40B4-BE49-F238E27FC236}">
                <a16:creationId xmlns:a16="http://schemas.microsoft.com/office/drawing/2014/main" id="{023A0FBE-32BE-4921-8540-1E4A48267EE8}"/>
              </a:ext>
            </a:extLst>
          </p:cNvPr>
          <p:cNvSpPr>
            <a:spLocks noGrp="1"/>
          </p:cNvSpPr>
          <p:nvPr>
            <p:ph type="pic" sz="quarter" idx="18" hasCustomPrompt="1"/>
          </p:nvPr>
        </p:nvSpPr>
        <p:spPr>
          <a:xfrm>
            <a:off x="1589882" y="1162050"/>
            <a:ext cx="2916238" cy="4498975"/>
          </a:xfrm>
        </p:spPr>
        <p:txBody>
          <a:bodyPr lIns="0" tIns="36000"/>
          <a:lstStyle>
            <a:lvl1pPr marL="0" indent="0" algn="ctr">
              <a:buNone/>
              <a:defRPr/>
            </a:lvl1pPr>
          </a:lstStyle>
          <a:p>
            <a:r>
              <a:rPr lang="en-GB" dirty="0"/>
              <a:t>Click on frame insert picture from Templafy Images</a:t>
            </a:r>
          </a:p>
        </p:txBody>
      </p:sp>
      <p:pic>
        <p:nvPicPr>
          <p:cNvPr id="14" name="Logo">
            <a:extLst>
              <a:ext uri="{FF2B5EF4-FFF2-40B4-BE49-F238E27FC236}">
                <a16:creationId xmlns:a16="http://schemas.microsoft.com/office/drawing/2014/main" id="{ABAF6E03-6B88-447E-BA82-977789879C9D}"/>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5" name="Footer Placeholder 4">
            <a:extLst>
              <a:ext uri="{FF2B5EF4-FFF2-40B4-BE49-F238E27FC236}">
                <a16:creationId xmlns:a16="http://schemas.microsoft.com/office/drawing/2014/main" id="{1F93E973-C202-421E-9B77-4F7B9A3B686A}"/>
              </a:ext>
            </a:extLst>
          </p:cNvPr>
          <p:cNvSpPr>
            <a:spLocks noGrp="1"/>
          </p:cNvSpPr>
          <p:nvPr>
            <p:ph type="ftr" sz="quarter" idx="19"/>
          </p:nvPr>
        </p:nvSpPr>
        <p:spPr>
          <a:xfrm>
            <a:off x="1235075" y="6435278"/>
            <a:ext cx="4140200" cy="422722"/>
          </a:xfrm>
        </p:spPr>
        <p:txBody>
          <a:bodyPr/>
          <a:lstStyle/>
          <a:p>
            <a:endParaRPr lang="en-GB" dirty="0"/>
          </a:p>
        </p:txBody>
      </p:sp>
      <p:sp>
        <p:nvSpPr>
          <p:cNvPr id="6" name="Slide Number Placeholder 5">
            <a:extLst>
              <a:ext uri="{FF2B5EF4-FFF2-40B4-BE49-F238E27FC236}">
                <a16:creationId xmlns:a16="http://schemas.microsoft.com/office/drawing/2014/main" id="{26F09449-69E1-4181-8B03-426E3884623B}"/>
              </a:ext>
            </a:extLst>
          </p:cNvPr>
          <p:cNvSpPr>
            <a:spLocks noGrp="1"/>
          </p:cNvSpPr>
          <p:nvPr>
            <p:ph type="sldNum" sz="quarter" idx="20"/>
          </p:nvPr>
        </p:nvSpPr>
        <p:spPr/>
        <p:txBody>
          <a:bodyPr/>
          <a:lstStyle/>
          <a:p>
            <a:fld id="{45D37B1E-C366-494F-A587-962AD9AABC83}" type="slidenum">
              <a:rPr lang="en-GB" smtClean="0"/>
              <a:pPr/>
              <a:t>‹#›</a:t>
            </a:fld>
            <a:endParaRPr lang="en-GB" dirty="0"/>
          </a:p>
        </p:txBody>
      </p:sp>
      <p:sp>
        <p:nvSpPr>
          <p:cNvPr id="11" name="Text Box 12">
            <a:extLst>
              <a:ext uri="{FF2B5EF4-FFF2-40B4-BE49-F238E27FC236}">
                <a16:creationId xmlns:a16="http://schemas.microsoft.com/office/drawing/2014/main" id="{A6C3F623-6366-46AB-BB97-D63DB4ADE192}"/>
              </a:ext>
            </a:extLst>
          </p:cNvPr>
          <p:cNvSpPr txBox="1">
            <a:spLocks noChangeArrowheads="1"/>
          </p:cNvSpPr>
          <p:nvPr userDrawn="1"/>
        </p:nvSpPr>
        <p:spPr bwMode="auto">
          <a:xfrm>
            <a:off x="1235075" y="6943143"/>
            <a:ext cx="4140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0" bIns="0">
            <a:spAutoFit/>
          </a:bodyPr>
          <a:lstStyle>
            <a:lvl1pPr eaLnBrk="0" hangingPunct="0">
              <a:spcBef>
                <a:spcPct val="20000"/>
              </a:spcBef>
              <a:buChar char="•"/>
              <a:defRPr sz="3200">
                <a:solidFill>
                  <a:schemeClr val="tx1"/>
                </a:solidFill>
                <a:latin typeface="Adelle BS Office" pitchFamily="2" charset="0"/>
              </a:defRPr>
            </a:lvl1pPr>
            <a:lvl2pPr marL="742950" indent="-285750" eaLnBrk="0" hangingPunct="0">
              <a:spcBef>
                <a:spcPct val="20000"/>
              </a:spcBef>
              <a:buChar char="–"/>
              <a:defRPr sz="2800">
                <a:solidFill>
                  <a:schemeClr val="tx1"/>
                </a:solidFill>
                <a:latin typeface="Adelle BS Office" pitchFamily="2" charset="0"/>
              </a:defRPr>
            </a:lvl2pPr>
            <a:lvl3pPr marL="1143000" indent="-228600" eaLnBrk="0" hangingPunct="0">
              <a:spcBef>
                <a:spcPct val="20000"/>
              </a:spcBef>
              <a:buChar char="•"/>
              <a:defRPr sz="2400">
                <a:solidFill>
                  <a:schemeClr val="tx1"/>
                </a:solidFill>
                <a:latin typeface="Adelle BS Office" pitchFamily="2" charset="0"/>
              </a:defRPr>
            </a:lvl3pPr>
            <a:lvl4pPr marL="1600200" indent="-228600" eaLnBrk="0" hangingPunct="0">
              <a:spcBef>
                <a:spcPct val="20000"/>
              </a:spcBef>
              <a:buChar char="–"/>
              <a:defRPr sz="2000">
                <a:solidFill>
                  <a:schemeClr val="tx1"/>
                </a:solidFill>
                <a:latin typeface="Adelle BS Office" pitchFamily="2" charset="0"/>
              </a:defRPr>
            </a:lvl4pPr>
            <a:lvl5pPr marL="2057400" indent="-228600" eaLnBrk="0" hangingPunct="0">
              <a:spcBef>
                <a:spcPct val="20000"/>
              </a:spcBef>
              <a:buChar char="»"/>
              <a:defRPr sz="2000">
                <a:solidFill>
                  <a:schemeClr val="tx1"/>
                </a:solidFill>
                <a:latin typeface="Adelle BS Office" pitchFamily="2" charset="0"/>
              </a:defRPr>
            </a:lvl5pPr>
            <a:lvl6pPr marL="2514600" indent="-228600" eaLnBrk="0" fontAlgn="base" hangingPunct="0">
              <a:spcBef>
                <a:spcPct val="20000"/>
              </a:spcBef>
              <a:spcAft>
                <a:spcPct val="0"/>
              </a:spcAft>
              <a:buChar char="»"/>
              <a:defRPr sz="2000">
                <a:solidFill>
                  <a:schemeClr val="tx1"/>
                </a:solidFill>
                <a:latin typeface="Adelle BS Office" pitchFamily="2" charset="0"/>
              </a:defRPr>
            </a:lvl6pPr>
            <a:lvl7pPr marL="2971800" indent="-228600" eaLnBrk="0" fontAlgn="base" hangingPunct="0">
              <a:spcBef>
                <a:spcPct val="20000"/>
              </a:spcBef>
              <a:spcAft>
                <a:spcPct val="0"/>
              </a:spcAft>
              <a:buChar char="»"/>
              <a:defRPr sz="2000">
                <a:solidFill>
                  <a:schemeClr val="tx1"/>
                </a:solidFill>
                <a:latin typeface="Adelle BS Office" pitchFamily="2" charset="0"/>
              </a:defRPr>
            </a:lvl7pPr>
            <a:lvl8pPr marL="3429000" indent="-228600" eaLnBrk="0" fontAlgn="base" hangingPunct="0">
              <a:spcBef>
                <a:spcPct val="20000"/>
              </a:spcBef>
              <a:spcAft>
                <a:spcPct val="0"/>
              </a:spcAft>
              <a:buChar char="»"/>
              <a:defRPr sz="2000">
                <a:solidFill>
                  <a:schemeClr val="tx1"/>
                </a:solidFill>
                <a:latin typeface="Adelle BS Office" pitchFamily="2" charset="0"/>
              </a:defRPr>
            </a:lvl8pPr>
            <a:lvl9pPr marL="3886200" indent="-228600" eaLnBrk="0" fontAlgn="base" hangingPunct="0">
              <a:spcBef>
                <a:spcPct val="20000"/>
              </a:spcBef>
              <a:spcAft>
                <a:spcPct val="0"/>
              </a:spcAft>
              <a:buChar char="»"/>
              <a:defRPr sz="2000">
                <a:solidFill>
                  <a:schemeClr val="tx1"/>
                </a:solidFill>
                <a:latin typeface="Adelle BS Office" pitchFamily="2" charset="0"/>
              </a:defRPr>
            </a:lvl9pPr>
          </a:lstStyle>
          <a:p>
            <a:pPr algn="l" eaLnBrk="1" hangingPunct="1">
              <a:spcBef>
                <a:spcPct val="50000"/>
              </a:spcBef>
              <a:spcAft>
                <a:spcPts val="300"/>
              </a:spcAft>
              <a:buFontTx/>
              <a:buNone/>
              <a:defRPr/>
            </a:pPr>
            <a:r>
              <a:rPr lang="en-GB" altLang="da-DK" sz="800" b="1" noProof="1">
                <a:solidFill>
                  <a:schemeClr val="tx1">
                    <a:lumMod val="75000"/>
                    <a:lumOff val="25000"/>
                  </a:schemeClr>
                </a:solidFill>
                <a:cs typeface="Adelle BS Office" pitchFamily="2" charset="0"/>
              </a:rPr>
              <a:t>Add Footer text: 1.</a:t>
            </a:r>
            <a:r>
              <a:rPr lang="en-GB" altLang="da-DK" sz="800" noProof="1">
                <a:solidFill>
                  <a:schemeClr val="tx1">
                    <a:lumMod val="75000"/>
                    <a:lumOff val="25000"/>
                  </a:schemeClr>
                </a:solidFill>
                <a:cs typeface="Adelle BS Office" pitchFamily="2" charset="0"/>
              </a:rPr>
              <a:t> Choose </a:t>
            </a:r>
            <a:r>
              <a:rPr lang="en-GB" altLang="da-DK" sz="800" b="1" noProof="1">
                <a:solidFill>
                  <a:schemeClr val="tx1">
                    <a:lumMod val="75000"/>
                    <a:lumOff val="25000"/>
                  </a:schemeClr>
                </a:solidFill>
                <a:cs typeface="Adelle BS Office" pitchFamily="2" charset="0"/>
              </a:rPr>
              <a:t>Insert </a:t>
            </a:r>
            <a:r>
              <a:rPr lang="en-GB" altLang="da-DK" sz="800" noProof="1">
                <a:solidFill>
                  <a:schemeClr val="tx1">
                    <a:lumMod val="75000"/>
                    <a:lumOff val="25000"/>
                  </a:schemeClr>
                </a:solidFill>
                <a:cs typeface="Adelle BS Office" pitchFamily="2" charset="0"/>
              </a:rPr>
              <a:t>in the top menu </a:t>
            </a:r>
            <a:r>
              <a:rPr lang="en-GB" altLang="da-DK" sz="800" b="1" noProof="1">
                <a:solidFill>
                  <a:schemeClr val="tx1">
                    <a:lumMod val="75000"/>
                    <a:lumOff val="25000"/>
                  </a:schemeClr>
                </a:solidFill>
                <a:cs typeface="Adelle BS Office" pitchFamily="2" charset="0"/>
              </a:rPr>
              <a:t>2.</a:t>
            </a:r>
            <a:r>
              <a:rPr lang="en-GB" altLang="da-DK" sz="800" noProof="1">
                <a:solidFill>
                  <a:schemeClr val="tx1">
                    <a:lumMod val="75000"/>
                    <a:lumOff val="25000"/>
                  </a:schemeClr>
                </a:solidFill>
                <a:cs typeface="Adelle BS Office" pitchFamily="2" charset="0"/>
              </a:rPr>
              <a:t> Click on</a:t>
            </a:r>
            <a:r>
              <a:rPr lang="en-GB" altLang="da-DK" sz="800" b="1" noProof="1">
                <a:solidFill>
                  <a:schemeClr val="tx1">
                    <a:lumMod val="75000"/>
                    <a:lumOff val="25000"/>
                  </a:schemeClr>
                </a:solidFill>
                <a:cs typeface="Adelle BS Office" pitchFamily="2" charset="0"/>
              </a:rPr>
              <a:t> Header and Footer</a:t>
            </a:r>
            <a:br>
              <a:rPr lang="en-GB" altLang="da-DK" sz="800" baseline="0" noProof="1">
                <a:solidFill>
                  <a:schemeClr val="tx1">
                    <a:lumMod val="75000"/>
                    <a:lumOff val="25000"/>
                  </a:schemeClr>
                </a:solidFill>
                <a:cs typeface="Adelle BS Office" pitchFamily="2" charset="0"/>
              </a:rPr>
            </a:br>
            <a:r>
              <a:rPr lang="en-GB" altLang="da-DK" sz="800" b="1" noProof="1">
                <a:solidFill>
                  <a:schemeClr val="tx1">
                    <a:lumMod val="75000"/>
                    <a:lumOff val="25000"/>
                  </a:schemeClr>
                </a:solidFill>
                <a:cs typeface="Adelle BS Office" pitchFamily="2" charset="0"/>
              </a:rPr>
              <a:t>3. </a:t>
            </a:r>
            <a:r>
              <a:rPr lang="en-GB" altLang="da-DK" sz="800" noProof="1">
                <a:solidFill>
                  <a:schemeClr val="tx1">
                    <a:lumMod val="75000"/>
                    <a:lumOff val="25000"/>
                  </a:schemeClr>
                </a:solidFill>
                <a:cs typeface="Adelle BS Office" pitchFamily="2" charset="0"/>
              </a:rPr>
              <a:t>Enter the text in the field </a:t>
            </a:r>
            <a:r>
              <a:rPr lang="en-GB" altLang="da-DK" sz="800" b="1" noProof="1">
                <a:solidFill>
                  <a:schemeClr val="tx1">
                    <a:lumMod val="75000"/>
                    <a:lumOff val="25000"/>
                  </a:schemeClr>
                </a:solidFill>
                <a:cs typeface="Adelle BS Office" pitchFamily="2" charset="0"/>
              </a:rPr>
              <a:t>Footer4. </a:t>
            </a:r>
            <a:r>
              <a:rPr lang="en-GB" altLang="da-DK" sz="800" noProof="1">
                <a:solidFill>
                  <a:schemeClr val="tx1">
                    <a:lumMod val="75000"/>
                    <a:lumOff val="25000"/>
                  </a:schemeClr>
                </a:solidFill>
                <a:cs typeface="Adelle BS Office" pitchFamily="2" charset="0"/>
              </a:rPr>
              <a:t>Click </a:t>
            </a:r>
            <a:r>
              <a:rPr lang="en-GB" altLang="da-DK" sz="800" b="1" noProof="1">
                <a:solidFill>
                  <a:schemeClr val="tx1">
                    <a:lumMod val="75000"/>
                    <a:lumOff val="25000"/>
                  </a:schemeClr>
                </a:solidFill>
                <a:cs typeface="Adelle BS Office" pitchFamily="2" charset="0"/>
              </a:rPr>
              <a:t>Applyto All</a:t>
            </a:r>
          </a:p>
        </p:txBody>
      </p:sp>
    </p:spTree>
    <p:extLst>
      <p:ext uri="{BB962C8B-B14F-4D97-AF65-F5344CB8AC3E}">
        <p14:creationId xmlns:p14="http://schemas.microsoft.com/office/powerpoint/2010/main" val="3103409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reaker BLUE 60">
    <p:spTree>
      <p:nvGrpSpPr>
        <p:cNvPr id="1" name=""/>
        <p:cNvGrpSpPr/>
        <p:nvPr/>
      </p:nvGrpSpPr>
      <p:grpSpPr>
        <a:xfrm>
          <a:off x="0" y="0"/>
          <a:ext cx="0" cy="0"/>
          <a:chOff x="0" y="0"/>
          <a:chExt cx="0" cy="0"/>
        </a:xfrm>
      </p:grpSpPr>
      <p:sp>
        <p:nvSpPr>
          <p:cNvPr id="13" name="Background">
            <a:extLst>
              <a:ext uri="{FF2B5EF4-FFF2-40B4-BE49-F238E27FC236}">
                <a16:creationId xmlns:a16="http://schemas.microsoft.com/office/drawing/2014/main" id="{06EAE78C-63C2-4984-B845-0EC6C6BCC035}"/>
              </a:ext>
            </a:extLst>
          </p:cNvPr>
          <p:cNvSpPr/>
          <p:nvPr userDrawn="1"/>
        </p:nvSpPr>
        <p:spPr>
          <a:xfrm>
            <a:off x="0" y="0"/>
            <a:ext cx="6096000" cy="6858000"/>
          </a:xfrm>
          <a:prstGeom prst="rect">
            <a:avLst/>
          </a:prstGeom>
          <a:solidFill>
            <a:srgbClr val="808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Date Placeholder 6" hidden="1">
            <a:extLst>
              <a:ext uri="{FF2B5EF4-FFF2-40B4-BE49-F238E27FC236}">
                <a16:creationId xmlns:a16="http://schemas.microsoft.com/office/drawing/2014/main" id="{C4784BC1-971A-40A9-9E8B-27DEE99E5067}"/>
              </a:ext>
            </a:extLst>
          </p:cNvPr>
          <p:cNvSpPr>
            <a:spLocks noGrp="1"/>
          </p:cNvSpPr>
          <p:nvPr>
            <p:ph type="dt" sz="half" idx="15"/>
          </p:nvPr>
        </p:nvSpPr>
        <p:spPr>
          <a:xfrm>
            <a:off x="0" y="6858000"/>
            <a:ext cx="0" cy="0"/>
          </a:xfrm>
        </p:spPr>
        <p:txBody>
          <a:bodyPr/>
          <a:lstStyle>
            <a:lvl1pPr>
              <a:defRPr sz="100">
                <a:noFill/>
              </a:defRPr>
            </a:lvl1pPr>
          </a:lstStyle>
          <a:p>
            <a:r>
              <a:rPr lang="en-US"/>
              <a:t>Date / XX Month 2021</a:t>
            </a:r>
            <a:endParaRPr lang="en-GB" dirty="0"/>
          </a:p>
        </p:txBody>
      </p:sp>
      <p:sp>
        <p:nvSpPr>
          <p:cNvPr id="17" name="Footer Placeholder 8" hidden="1">
            <a:extLst>
              <a:ext uri="{FF2B5EF4-FFF2-40B4-BE49-F238E27FC236}">
                <a16:creationId xmlns:a16="http://schemas.microsoft.com/office/drawing/2014/main" id="{29CD0237-0467-49BC-868A-C40CB3D34F4D}"/>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8" name="Slide Number Placeholder 10" hidden="1">
            <a:extLst>
              <a:ext uri="{FF2B5EF4-FFF2-40B4-BE49-F238E27FC236}">
                <a16:creationId xmlns:a16="http://schemas.microsoft.com/office/drawing/2014/main" id="{19887FC3-26FE-4BE3-858C-37C3A9B90F45}"/>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Picture Placeholder 8">
            <a:extLst>
              <a:ext uri="{FF2B5EF4-FFF2-40B4-BE49-F238E27FC236}">
                <a16:creationId xmlns:a16="http://schemas.microsoft.com/office/drawing/2014/main" id="{023A0FBE-32BE-4921-8540-1E4A48267EE8}"/>
              </a:ext>
            </a:extLst>
          </p:cNvPr>
          <p:cNvSpPr>
            <a:spLocks noGrp="1"/>
          </p:cNvSpPr>
          <p:nvPr>
            <p:ph type="pic" sz="quarter" idx="18" hasCustomPrompt="1"/>
          </p:nvPr>
        </p:nvSpPr>
        <p:spPr>
          <a:xfrm>
            <a:off x="6096000" y="0"/>
            <a:ext cx="6096000" cy="6858000"/>
          </a:xfrm>
        </p:spPr>
        <p:txBody>
          <a:bodyPr lIns="0" tIns="3600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1235075" y="1162051"/>
            <a:ext cx="3613150" cy="4498974"/>
          </a:xfrm>
        </p:spPr>
        <p:txBody>
          <a:bodyPr anchor="ctr" anchorCtr="0"/>
          <a:lstStyle>
            <a:lvl1pPr algn="ctr">
              <a:defRPr cap="all" baseline="0"/>
            </a:lvl1pPr>
          </a:lstStyle>
          <a:p>
            <a:r>
              <a:rPr lang="en-GB" noProof="0" dirty="0"/>
              <a:t>Click to add header</a:t>
            </a:r>
          </a:p>
        </p:txBody>
      </p:sp>
    </p:spTree>
    <p:extLst>
      <p:ext uri="{BB962C8B-B14F-4D97-AF65-F5344CB8AC3E}">
        <p14:creationId xmlns:p14="http://schemas.microsoft.com/office/powerpoint/2010/main" val="1769219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and text SAHARA 20">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77D2F4E8-5ED9-4F6A-BFC4-7546E8FCFD4A}"/>
              </a:ext>
            </a:extLst>
          </p:cNvPr>
          <p:cNvSpPr/>
          <p:nvPr userDrawn="1"/>
        </p:nvSpPr>
        <p:spPr>
          <a:xfrm>
            <a:off x="0" y="0"/>
            <a:ext cx="5375275" cy="68580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1235075" y="1162050"/>
            <a:ext cx="2916238" cy="4498975"/>
          </a:xfrm>
          <a:solidFill>
            <a:schemeClr val="bg1"/>
          </a:solidFill>
        </p:spPr>
        <p:txBody>
          <a:bodyPr lIns="0" tIns="3600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6814799" y="1048194"/>
            <a:ext cx="4142125" cy="1544080"/>
          </a:xfrm>
        </p:spPr>
        <p:txBody>
          <a:bodyPr anchor="ctr" anchorCtr="0"/>
          <a:lstStyle>
            <a:lvl1pPr>
              <a:defRPr/>
            </a:lvl1pPr>
          </a:lstStyle>
          <a:p>
            <a:r>
              <a:rPr lang="en-GB" dirty="0"/>
              <a:t>Click to add header in max three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a:xfrm>
            <a:off x="1235075" y="6435278"/>
            <a:ext cx="4140200" cy="422722"/>
          </a:xfrm>
        </p:spPr>
        <p:txBody>
          <a:bodyPr rIns="144000"/>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p:nvPr>
        </p:nvSpPr>
        <p:spPr>
          <a:xfrm>
            <a:off x="6813549" y="2944800"/>
            <a:ext cx="4140199" cy="2772000"/>
          </a:xfrm>
        </p:spPr>
        <p:txBody>
          <a:bodyPr anchor="b" anchorCtr="0"/>
          <a:lstStyle>
            <a:lvl1pPr marL="0" indent="0">
              <a:buFont typeface="Arial" panose="020B0604020202020204" pitchFamily="34" charset="0"/>
              <a:buChar cha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3302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picture SAND 60">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77D2F4E8-5ED9-4F6A-BFC4-7546E8FCFD4A}"/>
              </a:ext>
            </a:extLst>
          </p:cNvPr>
          <p:cNvSpPr/>
          <p:nvPr userDrawn="1"/>
        </p:nvSpPr>
        <p:spPr>
          <a:xfrm>
            <a:off x="6816725" y="0"/>
            <a:ext cx="5375275" cy="6858000"/>
          </a:xfrm>
          <a:prstGeom prst="rect">
            <a:avLst/>
          </a:prstGeom>
          <a:solidFill>
            <a:srgbClr val="B7B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8051800" y="1162050"/>
            <a:ext cx="2916238" cy="4498975"/>
          </a:xfrm>
          <a:solidFill>
            <a:schemeClr val="bg1"/>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1236326" y="1048194"/>
            <a:ext cx="4142125" cy="1544080"/>
          </a:xfrm>
        </p:spPr>
        <p:txBody>
          <a:bodyPr anchor="ctr" anchorCtr="0"/>
          <a:lstStyle>
            <a:lvl1pPr>
              <a:defRPr/>
            </a:lvl1pPr>
          </a:lstStyle>
          <a:p>
            <a:r>
              <a:rPr lang="en-GB" dirty="0"/>
              <a:t>Click to add header in max three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p:nvPr>
        </p:nvSpPr>
        <p:spPr>
          <a:xfrm>
            <a:off x="1235076" y="2944800"/>
            <a:ext cx="4140199" cy="2772000"/>
          </a:xfrm>
        </p:spPr>
        <p:txBody>
          <a:bodyPr anchor="b" anchorCtr="0"/>
          <a:lstStyle>
            <a:lvl1pPr marL="284400" indent="-284400">
              <a:lnSpc>
                <a:spcPct val="200000"/>
              </a:lnSpc>
              <a:buFont typeface="Arial" panose="020B0604020202020204" pitchFamily="34" charset="0"/>
              <a:buChar char="•"/>
              <a:defRPr sz="1600" spc="120" baseline="0"/>
            </a:lvl1pPr>
            <a:lvl2pPr marL="180000" indent="-180000">
              <a:lnSpc>
                <a:spcPct val="150000"/>
              </a:lnSpc>
              <a:buFont typeface="Arial" panose="020B0604020202020204" pitchFamily="34" charset="0"/>
              <a:buChar char="•"/>
              <a:defRPr sz="1400" i="0" baseline="0"/>
            </a:lvl2pPr>
            <a:lvl3pPr marL="180000" indent="-180000">
              <a:lnSpc>
                <a:spcPct val="130000"/>
              </a:lnSpc>
              <a:buFont typeface="Arial" panose="020B0604020202020204" pitchFamily="34" charset="0"/>
              <a:buChar char="•"/>
              <a:defRPr sz="1200" cap="none" baseline="0"/>
            </a:lvl3pPr>
            <a:lvl4pPr marL="0" indent="0">
              <a:lnSpc>
                <a:spcPct val="130000"/>
              </a:lnSpc>
              <a:buFont typeface="Arial" panose="020B0604020202020204" pitchFamily="34" charset="0"/>
              <a:buChar char="​"/>
              <a:defRPr i="1" baseline="0"/>
            </a:lvl4pPr>
            <a:lvl5pPr marL="0" indent="0">
              <a:lnSpc>
                <a:spcPct val="130000"/>
              </a:lnSpc>
              <a:buFont typeface="Arial" panose="020B0604020202020204" pitchFamily="34" charset="0"/>
              <a:buChar char="​"/>
              <a:defRPr sz="1200" cap="all"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3" name="Logo">
            <a:extLst>
              <a:ext uri="{FF2B5EF4-FFF2-40B4-BE49-F238E27FC236}">
                <a16:creationId xmlns:a16="http://schemas.microsoft.com/office/drawing/2014/main" id="{7427F1D9-D3B6-4B48-87C4-B3F2CAC064A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3449870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nd picture A SAHARA 20">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77D2F4E8-5ED9-4F6A-BFC4-7546E8FCFD4A}"/>
              </a:ext>
            </a:extLst>
          </p:cNvPr>
          <p:cNvSpPr/>
          <p:nvPr userDrawn="1"/>
        </p:nvSpPr>
        <p:spPr>
          <a:xfrm>
            <a:off x="6816725" y="0"/>
            <a:ext cx="5375275" cy="68580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8051800" y="1162050"/>
            <a:ext cx="2916238" cy="4498975"/>
          </a:xfrm>
          <a:solidFill>
            <a:schemeClr val="bg1"/>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1236326" y="1048194"/>
            <a:ext cx="4142125" cy="1544080"/>
          </a:xfrm>
        </p:spPr>
        <p:txBody>
          <a:bodyPr anchor="ctr" anchorCtr="0"/>
          <a:lstStyle>
            <a:lvl1pPr>
              <a:defRPr/>
            </a:lvl1pPr>
          </a:lstStyle>
          <a:p>
            <a:r>
              <a:rPr lang="en-GB" dirty="0"/>
              <a:t>Click to add header in max three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p:nvPr>
        </p:nvSpPr>
        <p:spPr>
          <a:xfrm>
            <a:off x="1235076" y="2944800"/>
            <a:ext cx="4140199" cy="2772000"/>
          </a:xfrm>
        </p:spPr>
        <p:txBody>
          <a:bodyPr anchor="b" anchorCtr="0"/>
          <a:lstStyle>
            <a:lvl1pPr marL="0" indent="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3" name="Logo">
            <a:extLst>
              <a:ext uri="{FF2B5EF4-FFF2-40B4-BE49-F238E27FC236}">
                <a16:creationId xmlns:a16="http://schemas.microsoft.com/office/drawing/2014/main" id="{7427F1D9-D3B6-4B48-87C4-B3F2CAC064A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225177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picture B SAHARA 20">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77D2F4E8-5ED9-4F6A-BFC4-7546E8FCFD4A}"/>
              </a:ext>
            </a:extLst>
          </p:cNvPr>
          <p:cNvSpPr/>
          <p:nvPr userDrawn="1"/>
        </p:nvSpPr>
        <p:spPr>
          <a:xfrm>
            <a:off x="6096001" y="0"/>
            <a:ext cx="6096000" cy="68580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7332328" y="1162050"/>
            <a:ext cx="3623346" cy="4498975"/>
          </a:xfrm>
          <a:solidFill>
            <a:schemeClr val="bg1"/>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1236326" y="1048194"/>
            <a:ext cx="4142125" cy="1544080"/>
          </a:xfrm>
        </p:spPr>
        <p:txBody>
          <a:bodyPr anchor="ctr" anchorCtr="0"/>
          <a:lstStyle>
            <a:lvl1pPr>
              <a:defRPr/>
            </a:lvl1pPr>
          </a:lstStyle>
          <a:p>
            <a:r>
              <a:rPr lang="en-GB" dirty="0"/>
              <a:t>Click to add header in max three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p:nvPr>
        </p:nvSpPr>
        <p:spPr>
          <a:xfrm>
            <a:off x="1235076" y="2944800"/>
            <a:ext cx="4140199" cy="2772000"/>
          </a:xfrm>
        </p:spPr>
        <p:txBody>
          <a:bodyPr anchor="b" anchorCtr="0"/>
          <a:lstStyle>
            <a:lvl1pPr marL="0" indent="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3" name="Logo">
            <a:extLst>
              <a:ext uri="{FF2B5EF4-FFF2-40B4-BE49-F238E27FC236}">
                <a16:creationId xmlns:a16="http://schemas.microsoft.com/office/drawing/2014/main" id="{7427F1D9-D3B6-4B48-87C4-B3F2CAC064A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3802350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picture C SAHARA 20">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77D2F4E8-5ED9-4F6A-BFC4-7546E8FCFD4A}"/>
              </a:ext>
            </a:extLst>
          </p:cNvPr>
          <p:cNvSpPr/>
          <p:nvPr userDrawn="1"/>
        </p:nvSpPr>
        <p:spPr>
          <a:xfrm>
            <a:off x="6816725" y="0"/>
            <a:ext cx="5375275" cy="68580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6095999" y="0"/>
            <a:ext cx="4872039" cy="5949950"/>
          </a:xfrm>
          <a:solidFill>
            <a:schemeClr val="bg1"/>
          </a:solidFill>
        </p:spPr>
        <p:txBody>
          <a:bodyPr lIns="0" tIns="3600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1236326" y="1048194"/>
            <a:ext cx="4142125" cy="1544080"/>
          </a:xfrm>
        </p:spPr>
        <p:txBody>
          <a:bodyPr anchor="ctr" anchorCtr="0"/>
          <a:lstStyle>
            <a:lvl1pPr>
              <a:defRPr/>
            </a:lvl1pPr>
          </a:lstStyle>
          <a:p>
            <a:r>
              <a:rPr lang="en-GB" dirty="0"/>
              <a:t>Click to add header in max three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p:nvPr>
        </p:nvSpPr>
        <p:spPr>
          <a:xfrm>
            <a:off x="1235076" y="2944800"/>
            <a:ext cx="4140199" cy="2772000"/>
          </a:xfrm>
        </p:spPr>
        <p:txBody>
          <a:bodyPr anchor="b"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3" name="Logo">
            <a:extLst>
              <a:ext uri="{FF2B5EF4-FFF2-40B4-BE49-F238E27FC236}">
                <a16:creationId xmlns:a16="http://schemas.microsoft.com/office/drawing/2014/main" id="{7427F1D9-D3B6-4B48-87C4-B3F2CAC064A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1610470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picture SAND 40">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77D2F4E8-5ED9-4F6A-BFC4-7546E8FCFD4A}"/>
              </a:ext>
            </a:extLst>
          </p:cNvPr>
          <p:cNvSpPr/>
          <p:nvPr userDrawn="1"/>
        </p:nvSpPr>
        <p:spPr>
          <a:xfrm>
            <a:off x="1" y="0"/>
            <a:ext cx="12192000" cy="6858000"/>
          </a:xfrm>
          <a:prstGeom prst="rect">
            <a:avLst/>
          </a:prstGeom>
          <a:solidFill>
            <a:srgbClr val="CFCA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1236326" y="1048194"/>
            <a:ext cx="4142125" cy="1544080"/>
          </a:xfrm>
        </p:spPr>
        <p:txBody>
          <a:bodyPr anchor="ctr" anchorCtr="0"/>
          <a:lstStyle>
            <a:lvl1pPr>
              <a:defRPr/>
            </a:lvl1pPr>
          </a:lstStyle>
          <a:p>
            <a:r>
              <a:rPr lang="en-GB" dirty="0"/>
              <a:t>Click to add header in max three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p:nvPr>
        </p:nvSpPr>
        <p:spPr>
          <a:xfrm>
            <a:off x="1235076" y="2944800"/>
            <a:ext cx="4860924" cy="2772000"/>
          </a:xfrm>
        </p:spPr>
        <p:txBody>
          <a:bodyPr anchor="b" anchorCtr="0"/>
          <a:lstStyle>
            <a:lvl1pPr marL="0" indent="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3" name="Logo">
            <a:extLst>
              <a:ext uri="{FF2B5EF4-FFF2-40B4-BE49-F238E27FC236}">
                <a16:creationId xmlns:a16="http://schemas.microsoft.com/office/drawing/2014/main" id="{7427F1D9-D3B6-4B48-87C4-B3F2CAC064A9}"/>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11" name="Picture Placeholder 8">
            <a:extLst>
              <a:ext uri="{FF2B5EF4-FFF2-40B4-BE49-F238E27FC236}">
                <a16:creationId xmlns:a16="http://schemas.microsoft.com/office/drawing/2014/main" id="{B1B17564-70F8-4888-A492-8B7D81F84997}"/>
              </a:ext>
            </a:extLst>
          </p:cNvPr>
          <p:cNvSpPr>
            <a:spLocks noGrp="1"/>
          </p:cNvSpPr>
          <p:nvPr>
            <p:ph type="pic" sz="quarter" idx="19" hasCustomPrompt="1"/>
          </p:nvPr>
        </p:nvSpPr>
        <p:spPr>
          <a:xfrm>
            <a:off x="7646812" y="1162050"/>
            <a:ext cx="3312000" cy="4498975"/>
          </a:xfrm>
          <a:solidFill>
            <a:schemeClr val="bg1"/>
          </a:solidFill>
        </p:spPr>
        <p:txBody>
          <a:bodyPr lIns="0"/>
          <a:lstStyle>
            <a:lvl1pPr marL="0" indent="0" algn="ctr">
              <a:buNone/>
              <a:defRPr/>
            </a:lvl1pPr>
          </a:lstStyle>
          <a:p>
            <a:r>
              <a:rPr lang="en-GB" dirty="0"/>
              <a:t>Click on frame insert picture from Templafy Images</a:t>
            </a:r>
          </a:p>
        </p:txBody>
      </p:sp>
    </p:spTree>
    <p:extLst>
      <p:ext uri="{BB962C8B-B14F-4D97-AF65-F5344CB8AC3E}">
        <p14:creationId xmlns:p14="http://schemas.microsoft.com/office/powerpoint/2010/main" val="2197423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picture RUST 60">
    <p:spTree>
      <p:nvGrpSpPr>
        <p:cNvPr id="1" name=""/>
        <p:cNvGrpSpPr/>
        <p:nvPr/>
      </p:nvGrpSpPr>
      <p:grpSpPr>
        <a:xfrm>
          <a:off x="0" y="0"/>
          <a:ext cx="0" cy="0"/>
          <a:chOff x="0" y="0"/>
          <a:chExt cx="0" cy="0"/>
        </a:xfrm>
      </p:grpSpPr>
      <p:sp>
        <p:nvSpPr>
          <p:cNvPr id="15" name="Background">
            <a:extLst>
              <a:ext uri="{FF2B5EF4-FFF2-40B4-BE49-F238E27FC236}">
                <a16:creationId xmlns:a16="http://schemas.microsoft.com/office/drawing/2014/main" id="{8A58A69C-37E6-4DEA-9016-1CBC9D2CD615}"/>
              </a:ext>
            </a:extLst>
          </p:cNvPr>
          <p:cNvSpPr/>
          <p:nvPr userDrawn="1"/>
        </p:nvSpPr>
        <p:spPr>
          <a:xfrm>
            <a:off x="0" y="0"/>
            <a:ext cx="6096000" cy="6858000"/>
          </a:xfrm>
          <a:prstGeom prst="rect">
            <a:avLst/>
          </a:prstGeom>
          <a:solidFill>
            <a:srgbClr val="A69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Picture Placeholder 8">
            <a:extLst>
              <a:ext uri="{FF2B5EF4-FFF2-40B4-BE49-F238E27FC236}">
                <a16:creationId xmlns:a16="http://schemas.microsoft.com/office/drawing/2014/main" id="{B1B17564-70F8-4888-A492-8B7D81F84997}"/>
              </a:ext>
            </a:extLst>
          </p:cNvPr>
          <p:cNvSpPr>
            <a:spLocks noGrp="1"/>
          </p:cNvSpPr>
          <p:nvPr>
            <p:ph type="pic" sz="quarter" idx="19" hasCustomPrompt="1"/>
          </p:nvPr>
        </p:nvSpPr>
        <p:spPr>
          <a:xfrm>
            <a:off x="6096000" y="0"/>
            <a:ext cx="6096000" cy="6858000"/>
          </a:xfrm>
          <a:solidFill>
            <a:schemeClr val="bg1"/>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1236326" y="1048194"/>
            <a:ext cx="4142125" cy="1544080"/>
          </a:xfrm>
        </p:spPr>
        <p:txBody>
          <a:bodyPr anchor="ctr" anchorCtr="0"/>
          <a:lstStyle>
            <a:lvl1pPr>
              <a:defRPr/>
            </a:lvl1pPr>
          </a:lstStyle>
          <a:p>
            <a:r>
              <a:rPr lang="en-GB" dirty="0"/>
              <a:t>Click to add header in max three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p:nvPr>
        </p:nvSpPr>
        <p:spPr>
          <a:xfrm>
            <a:off x="1235076" y="2944800"/>
            <a:ext cx="4140199" cy="2772000"/>
          </a:xfrm>
        </p:spPr>
        <p:txBody>
          <a:bodyPr anchor="b"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85467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AND 60">
    <p:spTree>
      <p:nvGrpSpPr>
        <p:cNvPr id="1" name=""/>
        <p:cNvGrpSpPr/>
        <p:nvPr/>
      </p:nvGrpSpPr>
      <p:grpSpPr>
        <a:xfrm>
          <a:off x="0" y="0"/>
          <a:ext cx="0" cy="0"/>
          <a:chOff x="0" y="0"/>
          <a:chExt cx="0" cy="0"/>
        </a:xfrm>
      </p:grpSpPr>
      <p:sp>
        <p:nvSpPr>
          <p:cNvPr id="4" name="Footer Placeholder 3" hidden="1">
            <a:extLst>
              <a:ext uri="{FF2B5EF4-FFF2-40B4-BE49-F238E27FC236}">
                <a16:creationId xmlns:a16="http://schemas.microsoft.com/office/drawing/2014/main" id="{C0DEA61E-B5E0-4964-9702-3D7D34F61486}"/>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5" name="Slide Number Placeholder 4" hidden="1">
            <a:extLst>
              <a:ext uri="{FF2B5EF4-FFF2-40B4-BE49-F238E27FC236}">
                <a16:creationId xmlns:a16="http://schemas.microsoft.com/office/drawing/2014/main" id="{AD9408F2-2C0A-4769-8CC4-93D129AA5F85}"/>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6" name="Background">
            <a:extLst>
              <a:ext uri="{FF2B5EF4-FFF2-40B4-BE49-F238E27FC236}">
                <a16:creationId xmlns:a16="http://schemas.microsoft.com/office/drawing/2014/main" id="{0E52B5CD-F7D5-47F1-BE2D-1A1525491CE5}"/>
              </a:ext>
            </a:extLst>
          </p:cNvPr>
          <p:cNvSpPr/>
          <p:nvPr userDrawn="1"/>
        </p:nvSpPr>
        <p:spPr>
          <a:xfrm>
            <a:off x="0" y="0"/>
            <a:ext cx="12204000" cy="6858000"/>
          </a:xfrm>
          <a:prstGeom prst="rect">
            <a:avLst/>
          </a:prstGeom>
          <a:solidFill>
            <a:srgbClr val="B7B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Logo">
            <a:extLst>
              <a:ext uri="{FF2B5EF4-FFF2-40B4-BE49-F238E27FC236}">
                <a16:creationId xmlns:a16="http://schemas.microsoft.com/office/drawing/2014/main" id="{C8A5ACAE-009F-43B6-897E-2D26AF9E08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51313" y="3218516"/>
            <a:ext cx="3889374" cy="420968"/>
          </a:xfrm>
          <a:prstGeom prst="rect">
            <a:avLst/>
          </a:prstGeom>
        </p:spPr>
      </p:pic>
      <p:sp>
        <p:nvSpPr>
          <p:cNvPr id="9" name="Date Placeholder 2">
            <a:extLst>
              <a:ext uri="{FF2B5EF4-FFF2-40B4-BE49-F238E27FC236}">
                <a16:creationId xmlns:a16="http://schemas.microsoft.com/office/drawing/2014/main" id="{08FEE52E-4634-4CFD-9792-0CEE0CF0E213}"/>
              </a:ext>
            </a:extLst>
          </p:cNvPr>
          <p:cNvSpPr>
            <a:spLocks noGrp="1"/>
          </p:cNvSpPr>
          <p:nvPr>
            <p:ph type="dt" sz="half" idx="10"/>
          </p:nvPr>
        </p:nvSpPr>
        <p:spPr>
          <a:xfrm>
            <a:off x="4151313" y="5949950"/>
            <a:ext cx="3889374" cy="574675"/>
          </a:xfrm>
        </p:spPr>
        <p:txBody>
          <a:bodyPr/>
          <a:lstStyle>
            <a:lvl1pPr>
              <a:defRPr sz="1200" spc="100" baseline="0">
                <a:solidFill>
                  <a:schemeClr val="tx1"/>
                </a:solidFill>
              </a:defRPr>
            </a:lvl1pPr>
          </a:lstStyle>
          <a:p>
            <a:pPr algn="ctr"/>
            <a:r>
              <a:rPr lang="en-US"/>
              <a:t>Date / XX Month 2021</a:t>
            </a:r>
            <a:endParaRPr lang="en-GB" dirty="0"/>
          </a:p>
        </p:txBody>
      </p:sp>
    </p:spTree>
    <p:extLst>
      <p:ext uri="{BB962C8B-B14F-4D97-AF65-F5344CB8AC3E}">
        <p14:creationId xmlns:p14="http://schemas.microsoft.com/office/powerpoint/2010/main" val="2978376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our pictures SAHARA 20">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4BAFF78D-A107-4FC1-9364-29ED4A3A1729}"/>
              </a:ext>
            </a:extLst>
          </p:cNvPr>
          <p:cNvSpPr/>
          <p:nvPr userDrawn="1"/>
        </p:nvSpPr>
        <p:spPr>
          <a:xfrm>
            <a:off x="0" y="0"/>
            <a:ext cx="12193200" cy="68616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a:extLst>
              <a:ext uri="{FF2B5EF4-FFF2-40B4-BE49-F238E27FC236}">
                <a16:creationId xmlns:a16="http://schemas.microsoft.com/office/drawing/2014/main" id="{114650B4-287E-41AD-8B72-F96F2EEDEF22}"/>
              </a:ext>
            </a:extLst>
          </p:cNvPr>
          <p:cNvSpPr>
            <a:spLocks noGrp="1"/>
          </p:cNvSpPr>
          <p:nvPr>
            <p:ph type="title" hasCustomPrompt="1"/>
          </p:nvPr>
        </p:nvSpPr>
        <p:spPr>
          <a:xfrm>
            <a:off x="695326" y="620711"/>
            <a:ext cx="4676774" cy="990000"/>
          </a:xfrm>
        </p:spPr>
        <p:txBody>
          <a:bodyPr/>
          <a:lstStyle>
            <a:lvl1pPr>
              <a:defRPr/>
            </a:lvl1pPr>
          </a:lstStyle>
          <a:p>
            <a:r>
              <a:rPr lang="en-US" dirty="0"/>
              <a:t>Click to add header in max two lines</a:t>
            </a:r>
            <a:endParaRPr lang="en-GB" dirty="0"/>
          </a:p>
        </p:txBody>
      </p:sp>
      <p:sp>
        <p:nvSpPr>
          <p:cNvPr id="3" name="Date Placeholder 2">
            <a:extLst>
              <a:ext uri="{FF2B5EF4-FFF2-40B4-BE49-F238E27FC236}">
                <a16:creationId xmlns:a16="http://schemas.microsoft.com/office/drawing/2014/main" id="{ABEC5D4A-2D3E-430E-ACC3-ED71CDB72A7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CD57AFAB-1ED3-459E-A036-F09016F125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1E03C4A-A610-4399-AD7F-85A74DAB06FB}"/>
              </a:ext>
            </a:extLst>
          </p:cNvPr>
          <p:cNvSpPr>
            <a:spLocks noGrp="1"/>
          </p:cNvSpPr>
          <p:nvPr>
            <p:ph type="sldNum" sz="quarter" idx="12"/>
          </p:nvPr>
        </p:nvSpPr>
        <p:spPr/>
        <p:txBody>
          <a:bodyPr/>
          <a:lstStyle/>
          <a:p>
            <a:fld id="{45D37B1E-C366-494F-A587-962AD9AABC83}" type="slidenum">
              <a:rPr lang="en-GB" smtClean="0"/>
              <a:pPr/>
              <a:t>‹#›</a:t>
            </a:fld>
            <a:endParaRPr lang="en-GB" dirty="0"/>
          </a:p>
        </p:txBody>
      </p:sp>
      <p:sp>
        <p:nvSpPr>
          <p:cNvPr id="9" name="Text Placeholder 10">
            <a:extLst>
              <a:ext uri="{FF2B5EF4-FFF2-40B4-BE49-F238E27FC236}">
                <a16:creationId xmlns:a16="http://schemas.microsoft.com/office/drawing/2014/main" id="{38A40BCA-2FA0-443C-BE3B-CE63080FE16E}"/>
              </a:ext>
            </a:extLst>
          </p:cNvPr>
          <p:cNvSpPr>
            <a:spLocks noGrp="1"/>
          </p:cNvSpPr>
          <p:nvPr>
            <p:ph type="body" sz="quarter" idx="13"/>
          </p:nvPr>
        </p:nvSpPr>
        <p:spPr>
          <a:xfrm>
            <a:off x="1235075" y="4947979"/>
            <a:ext cx="2167200" cy="1071821"/>
          </a:xfrm>
        </p:spPr>
        <p:txBody>
          <a:bodyPr anchor="t" anchorCtr="0"/>
          <a:lstStyle/>
          <a:p>
            <a:pPr lvl="0"/>
            <a:r>
              <a:rPr lang="en-US"/>
              <a:t>Click to edit Master text styles</a:t>
            </a:r>
          </a:p>
          <a:p>
            <a:pPr lvl="1"/>
            <a:r>
              <a:rPr lang="en-US"/>
              <a:t>Second level</a:t>
            </a:r>
          </a:p>
          <a:p>
            <a:pPr lvl="2"/>
            <a:r>
              <a:rPr lang="en-US"/>
              <a:t>Third level</a:t>
            </a:r>
          </a:p>
        </p:txBody>
      </p:sp>
      <p:sp>
        <p:nvSpPr>
          <p:cNvPr id="10" name="Text Placeholder 12">
            <a:extLst>
              <a:ext uri="{FF2B5EF4-FFF2-40B4-BE49-F238E27FC236}">
                <a16:creationId xmlns:a16="http://schemas.microsoft.com/office/drawing/2014/main" id="{3A39F3B0-65DE-43BF-8C95-EE0AE01A9B6F}"/>
              </a:ext>
            </a:extLst>
          </p:cNvPr>
          <p:cNvSpPr>
            <a:spLocks noGrp="1"/>
          </p:cNvSpPr>
          <p:nvPr>
            <p:ph type="body" sz="quarter" idx="14"/>
          </p:nvPr>
        </p:nvSpPr>
        <p:spPr>
          <a:xfrm>
            <a:off x="3754800" y="4946400"/>
            <a:ext cx="2167200" cy="1071821"/>
          </a:xfrm>
        </p:spPr>
        <p:txBody>
          <a:bodyPr anchor="t" anchorCtr="0"/>
          <a:lstStyle/>
          <a:p>
            <a:pPr lvl="0"/>
            <a:r>
              <a:rPr lang="en-US"/>
              <a:t>Click to edit Master text styles</a:t>
            </a:r>
          </a:p>
          <a:p>
            <a:pPr lvl="1"/>
            <a:r>
              <a:rPr lang="en-US"/>
              <a:t>Second level</a:t>
            </a:r>
          </a:p>
          <a:p>
            <a:pPr lvl="2"/>
            <a:r>
              <a:rPr lang="en-US"/>
              <a:t>Third level</a:t>
            </a:r>
          </a:p>
        </p:txBody>
      </p:sp>
      <p:sp>
        <p:nvSpPr>
          <p:cNvPr id="11" name="Text Placeholder 14">
            <a:extLst>
              <a:ext uri="{FF2B5EF4-FFF2-40B4-BE49-F238E27FC236}">
                <a16:creationId xmlns:a16="http://schemas.microsoft.com/office/drawing/2014/main" id="{62D22277-FB3B-4BF5-A576-2504E26AACBE}"/>
              </a:ext>
            </a:extLst>
          </p:cNvPr>
          <p:cNvSpPr>
            <a:spLocks noGrp="1"/>
          </p:cNvSpPr>
          <p:nvPr>
            <p:ph type="body" sz="quarter" idx="15"/>
          </p:nvPr>
        </p:nvSpPr>
        <p:spPr>
          <a:xfrm>
            <a:off x="6274800" y="4946400"/>
            <a:ext cx="2167199" cy="1071820"/>
          </a:xfrm>
        </p:spPr>
        <p:txBody>
          <a:bodyPr/>
          <a:lstStyle/>
          <a:p>
            <a:pPr lvl="0"/>
            <a:r>
              <a:rPr lang="en-US"/>
              <a:t>Click to edit Master text styles</a:t>
            </a:r>
          </a:p>
          <a:p>
            <a:pPr lvl="1"/>
            <a:r>
              <a:rPr lang="en-US"/>
              <a:t>Second level</a:t>
            </a:r>
          </a:p>
          <a:p>
            <a:pPr lvl="2"/>
            <a:r>
              <a:rPr lang="en-US"/>
              <a:t>Third level</a:t>
            </a:r>
          </a:p>
        </p:txBody>
      </p:sp>
      <p:sp>
        <p:nvSpPr>
          <p:cNvPr id="12" name="Text Placeholder 16">
            <a:extLst>
              <a:ext uri="{FF2B5EF4-FFF2-40B4-BE49-F238E27FC236}">
                <a16:creationId xmlns:a16="http://schemas.microsoft.com/office/drawing/2014/main" id="{3B8620BF-B1AE-4B28-8214-5679FD47181A}"/>
              </a:ext>
            </a:extLst>
          </p:cNvPr>
          <p:cNvSpPr>
            <a:spLocks noGrp="1"/>
          </p:cNvSpPr>
          <p:nvPr>
            <p:ph type="body" sz="quarter" idx="16"/>
          </p:nvPr>
        </p:nvSpPr>
        <p:spPr>
          <a:xfrm>
            <a:off x="8794799" y="4946400"/>
            <a:ext cx="2162125" cy="1071820"/>
          </a:xfrm>
        </p:spPr>
        <p:txBody>
          <a:bodyPr/>
          <a:lstStyle/>
          <a:p>
            <a:pPr lvl="0"/>
            <a:r>
              <a:rPr lang="en-US"/>
              <a:t>Click to edit Master text styles</a:t>
            </a:r>
          </a:p>
          <a:p>
            <a:pPr lvl="1"/>
            <a:r>
              <a:rPr lang="en-US"/>
              <a:t>Second level</a:t>
            </a:r>
          </a:p>
          <a:p>
            <a:pPr lvl="2"/>
            <a:r>
              <a:rPr lang="en-US"/>
              <a:t>Third level</a:t>
            </a:r>
          </a:p>
        </p:txBody>
      </p:sp>
      <p:sp>
        <p:nvSpPr>
          <p:cNvPr id="13" name="Picture Placeholder 12">
            <a:extLst>
              <a:ext uri="{FF2B5EF4-FFF2-40B4-BE49-F238E27FC236}">
                <a16:creationId xmlns:a16="http://schemas.microsoft.com/office/drawing/2014/main" id="{C67AF4AA-359E-4002-A128-51D489A6DF28}"/>
              </a:ext>
            </a:extLst>
          </p:cNvPr>
          <p:cNvSpPr>
            <a:spLocks noGrp="1"/>
          </p:cNvSpPr>
          <p:nvPr>
            <p:ph type="pic" sz="quarter" idx="17" hasCustomPrompt="1"/>
          </p:nvPr>
        </p:nvSpPr>
        <p:spPr>
          <a:xfrm>
            <a:off x="1235075" y="2087530"/>
            <a:ext cx="2167200" cy="2628000"/>
          </a:xfrm>
          <a:solidFill>
            <a:schemeClr val="bg1"/>
          </a:solidFill>
        </p:spPr>
        <p:txBody>
          <a:bodyPr/>
          <a:lstStyle>
            <a:lvl1pPr marL="0" indent="0" algn="ctr">
              <a:buNone/>
              <a:defRPr/>
            </a:lvl1pPr>
          </a:lstStyle>
          <a:p>
            <a:r>
              <a:rPr lang="en-GB" dirty="0"/>
              <a:t>Click on frame insert picture from Templafy Images</a:t>
            </a:r>
          </a:p>
        </p:txBody>
      </p:sp>
      <p:sp>
        <p:nvSpPr>
          <p:cNvPr id="14" name="Picture Placeholder 14">
            <a:extLst>
              <a:ext uri="{FF2B5EF4-FFF2-40B4-BE49-F238E27FC236}">
                <a16:creationId xmlns:a16="http://schemas.microsoft.com/office/drawing/2014/main" id="{6B93082F-4250-4A37-AF15-133C2957A789}"/>
              </a:ext>
            </a:extLst>
          </p:cNvPr>
          <p:cNvSpPr>
            <a:spLocks noGrp="1"/>
          </p:cNvSpPr>
          <p:nvPr>
            <p:ph type="pic" sz="quarter" idx="18" hasCustomPrompt="1"/>
          </p:nvPr>
        </p:nvSpPr>
        <p:spPr>
          <a:xfrm>
            <a:off x="3755102" y="2087530"/>
            <a:ext cx="2167200" cy="2628000"/>
          </a:xfrm>
          <a:solidFill>
            <a:schemeClr val="bg1"/>
          </a:solidFill>
        </p:spPr>
        <p:txBody>
          <a:bodyPr/>
          <a:lstStyle>
            <a:lvl1pPr marL="0" indent="0" algn="ctr">
              <a:buNone/>
              <a:defRPr/>
            </a:lvl1pPr>
          </a:lstStyle>
          <a:p>
            <a:r>
              <a:rPr lang="en-GB" dirty="0"/>
              <a:t>Click on frame insert picture from Templafy Images</a:t>
            </a:r>
          </a:p>
        </p:txBody>
      </p:sp>
      <p:sp>
        <p:nvSpPr>
          <p:cNvPr id="15" name="Picture Placeholder 16">
            <a:extLst>
              <a:ext uri="{FF2B5EF4-FFF2-40B4-BE49-F238E27FC236}">
                <a16:creationId xmlns:a16="http://schemas.microsoft.com/office/drawing/2014/main" id="{4E69BBA0-D746-4AD5-8120-0C6C5AB07A73}"/>
              </a:ext>
            </a:extLst>
          </p:cNvPr>
          <p:cNvSpPr>
            <a:spLocks noGrp="1"/>
          </p:cNvSpPr>
          <p:nvPr>
            <p:ph type="pic" sz="quarter" idx="19" hasCustomPrompt="1"/>
          </p:nvPr>
        </p:nvSpPr>
        <p:spPr>
          <a:xfrm>
            <a:off x="6275129" y="2087530"/>
            <a:ext cx="2167200" cy="2628000"/>
          </a:xfrm>
          <a:solidFill>
            <a:schemeClr val="bg1"/>
          </a:solidFill>
        </p:spPr>
        <p:txBody>
          <a:bodyPr/>
          <a:lstStyle>
            <a:lvl1pPr marL="0" indent="0" algn="ctr">
              <a:buNone/>
              <a:defRPr/>
            </a:lvl1pPr>
          </a:lstStyle>
          <a:p>
            <a:r>
              <a:rPr lang="en-GB" dirty="0"/>
              <a:t>Click on frame insert picture from Templafy Images</a:t>
            </a:r>
          </a:p>
        </p:txBody>
      </p:sp>
      <p:sp>
        <p:nvSpPr>
          <p:cNvPr id="16" name="Picture Placeholder 18">
            <a:extLst>
              <a:ext uri="{FF2B5EF4-FFF2-40B4-BE49-F238E27FC236}">
                <a16:creationId xmlns:a16="http://schemas.microsoft.com/office/drawing/2014/main" id="{FB82266D-1DA5-4A7C-9386-4D1D08282744}"/>
              </a:ext>
            </a:extLst>
          </p:cNvPr>
          <p:cNvSpPr>
            <a:spLocks noGrp="1"/>
          </p:cNvSpPr>
          <p:nvPr>
            <p:ph type="pic" sz="quarter" idx="20" hasCustomPrompt="1"/>
          </p:nvPr>
        </p:nvSpPr>
        <p:spPr>
          <a:xfrm>
            <a:off x="8795155" y="2087530"/>
            <a:ext cx="2167200" cy="2628000"/>
          </a:xfrm>
          <a:solidFill>
            <a:schemeClr val="bg1"/>
          </a:solidFill>
        </p:spPr>
        <p:txBody>
          <a:bodyPr/>
          <a:lstStyle>
            <a:lvl1pPr marL="0" indent="0" algn="ctr">
              <a:buNone/>
              <a:defRPr/>
            </a:lvl1pPr>
          </a:lstStyle>
          <a:p>
            <a:r>
              <a:rPr lang="en-GB" dirty="0"/>
              <a:t>Click on frame insert picture from Templafy Images</a:t>
            </a:r>
          </a:p>
        </p:txBody>
      </p:sp>
      <p:pic>
        <p:nvPicPr>
          <p:cNvPr id="17" name="Logo">
            <a:extLst>
              <a:ext uri="{FF2B5EF4-FFF2-40B4-BE49-F238E27FC236}">
                <a16:creationId xmlns:a16="http://schemas.microsoft.com/office/drawing/2014/main" id="{27976E7D-7478-41C9-8832-EFB281CCD5F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3657970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pictures SAHARA 40">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4BAFF78D-A107-4FC1-9364-29ED4A3A1729}"/>
              </a:ext>
            </a:extLst>
          </p:cNvPr>
          <p:cNvSpPr/>
          <p:nvPr userDrawn="1"/>
        </p:nvSpPr>
        <p:spPr>
          <a:xfrm>
            <a:off x="0" y="0"/>
            <a:ext cx="12193200" cy="6861600"/>
          </a:xfrm>
          <a:prstGeom prst="rect">
            <a:avLst/>
          </a:prstGeom>
          <a:solidFill>
            <a:srgbClr val="D8D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a:extLst>
              <a:ext uri="{FF2B5EF4-FFF2-40B4-BE49-F238E27FC236}">
                <a16:creationId xmlns:a16="http://schemas.microsoft.com/office/drawing/2014/main" id="{114650B4-287E-41AD-8B72-F96F2EEDEF22}"/>
              </a:ext>
            </a:extLst>
          </p:cNvPr>
          <p:cNvSpPr>
            <a:spLocks noGrp="1"/>
          </p:cNvSpPr>
          <p:nvPr>
            <p:ph type="title" hasCustomPrompt="1"/>
          </p:nvPr>
        </p:nvSpPr>
        <p:spPr>
          <a:xfrm>
            <a:off x="695326" y="620712"/>
            <a:ext cx="4676774" cy="990000"/>
          </a:xfrm>
        </p:spPr>
        <p:txBody>
          <a:bodyPr/>
          <a:lstStyle>
            <a:lvl1pPr>
              <a:defRPr/>
            </a:lvl1pPr>
          </a:lstStyle>
          <a:p>
            <a:r>
              <a:rPr lang="en-US" dirty="0"/>
              <a:t>Click to add header in max two lines</a:t>
            </a:r>
            <a:endParaRPr lang="en-GB" dirty="0"/>
          </a:p>
        </p:txBody>
      </p:sp>
      <p:sp>
        <p:nvSpPr>
          <p:cNvPr id="3" name="Date Placeholder 2">
            <a:extLst>
              <a:ext uri="{FF2B5EF4-FFF2-40B4-BE49-F238E27FC236}">
                <a16:creationId xmlns:a16="http://schemas.microsoft.com/office/drawing/2014/main" id="{ABEC5D4A-2D3E-430E-ACC3-ED71CDB72A7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CD57AFAB-1ED3-459E-A036-F09016F125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1E03C4A-A610-4399-AD7F-85A74DAB06FB}"/>
              </a:ext>
            </a:extLst>
          </p:cNvPr>
          <p:cNvSpPr>
            <a:spLocks noGrp="1"/>
          </p:cNvSpPr>
          <p:nvPr>
            <p:ph type="sldNum" sz="quarter" idx="12"/>
          </p:nvPr>
        </p:nvSpPr>
        <p:spPr/>
        <p:txBody>
          <a:bodyPr/>
          <a:lstStyle/>
          <a:p>
            <a:fld id="{45D37B1E-C366-494F-A587-962AD9AABC83}" type="slidenum">
              <a:rPr lang="en-GB" smtClean="0"/>
              <a:pPr/>
              <a:t>‹#›</a:t>
            </a:fld>
            <a:endParaRPr lang="en-GB" dirty="0"/>
          </a:p>
        </p:txBody>
      </p:sp>
      <p:sp>
        <p:nvSpPr>
          <p:cNvPr id="13" name="Picture Placeholder 12">
            <a:extLst>
              <a:ext uri="{FF2B5EF4-FFF2-40B4-BE49-F238E27FC236}">
                <a16:creationId xmlns:a16="http://schemas.microsoft.com/office/drawing/2014/main" id="{C67AF4AA-359E-4002-A128-51D489A6DF28}"/>
              </a:ext>
            </a:extLst>
          </p:cNvPr>
          <p:cNvSpPr>
            <a:spLocks noGrp="1"/>
          </p:cNvSpPr>
          <p:nvPr>
            <p:ph type="pic" sz="quarter" idx="17" hasCustomPrompt="1"/>
          </p:nvPr>
        </p:nvSpPr>
        <p:spPr>
          <a:xfrm>
            <a:off x="4151313" y="2420937"/>
            <a:ext cx="2167200" cy="3240087"/>
          </a:xfrm>
          <a:solidFill>
            <a:schemeClr val="bg1"/>
          </a:solidFill>
        </p:spPr>
        <p:txBody>
          <a:bodyPr/>
          <a:lstStyle>
            <a:lvl1pPr marL="0" indent="0" algn="ctr">
              <a:buNone/>
              <a:defRPr/>
            </a:lvl1pPr>
          </a:lstStyle>
          <a:p>
            <a:r>
              <a:rPr lang="en-GB" dirty="0"/>
              <a:t>Click on frame insert picture from Templafy Images</a:t>
            </a:r>
          </a:p>
        </p:txBody>
      </p:sp>
      <p:sp>
        <p:nvSpPr>
          <p:cNvPr id="14" name="Picture Placeholder 14">
            <a:extLst>
              <a:ext uri="{FF2B5EF4-FFF2-40B4-BE49-F238E27FC236}">
                <a16:creationId xmlns:a16="http://schemas.microsoft.com/office/drawing/2014/main" id="{6B93082F-4250-4A37-AF15-133C2957A789}"/>
              </a:ext>
            </a:extLst>
          </p:cNvPr>
          <p:cNvSpPr>
            <a:spLocks noGrp="1"/>
          </p:cNvSpPr>
          <p:nvPr>
            <p:ph type="pic" sz="quarter" idx="18" hasCustomPrompt="1"/>
          </p:nvPr>
        </p:nvSpPr>
        <p:spPr>
          <a:xfrm>
            <a:off x="6740682" y="2420937"/>
            <a:ext cx="2167200" cy="3240087"/>
          </a:xfrm>
          <a:solidFill>
            <a:schemeClr val="bg1"/>
          </a:solidFill>
        </p:spPr>
        <p:txBody>
          <a:bodyPr/>
          <a:lstStyle>
            <a:lvl1pPr marL="0" indent="0" algn="ctr">
              <a:buNone/>
              <a:defRPr/>
            </a:lvl1pPr>
          </a:lstStyle>
          <a:p>
            <a:r>
              <a:rPr lang="en-GB" dirty="0"/>
              <a:t>Click on frame insert picture from Templafy Images</a:t>
            </a:r>
          </a:p>
        </p:txBody>
      </p:sp>
      <p:sp>
        <p:nvSpPr>
          <p:cNvPr id="15" name="Picture Placeholder 16">
            <a:extLst>
              <a:ext uri="{FF2B5EF4-FFF2-40B4-BE49-F238E27FC236}">
                <a16:creationId xmlns:a16="http://schemas.microsoft.com/office/drawing/2014/main" id="{4E69BBA0-D746-4AD5-8120-0C6C5AB07A73}"/>
              </a:ext>
            </a:extLst>
          </p:cNvPr>
          <p:cNvSpPr>
            <a:spLocks noGrp="1"/>
          </p:cNvSpPr>
          <p:nvPr>
            <p:ph type="pic" sz="quarter" idx="19" hasCustomPrompt="1"/>
          </p:nvPr>
        </p:nvSpPr>
        <p:spPr>
          <a:xfrm>
            <a:off x="9330051" y="2420937"/>
            <a:ext cx="2167200" cy="3240087"/>
          </a:xfrm>
          <a:solidFill>
            <a:schemeClr val="bg1"/>
          </a:solidFill>
        </p:spPr>
        <p:txBody>
          <a:bodyPr/>
          <a:lstStyle>
            <a:lvl1pPr marL="0" indent="0" algn="ctr">
              <a:buNone/>
              <a:defRPr/>
            </a:lvl1pPr>
          </a:lstStyle>
          <a:p>
            <a:r>
              <a:rPr lang="en-GB" dirty="0"/>
              <a:t>Click on frame insert picture from Templafy Images</a:t>
            </a:r>
          </a:p>
        </p:txBody>
      </p:sp>
      <p:pic>
        <p:nvPicPr>
          <p:cNvPr id="17" name="Logo">
            <a:extLst>
              <a:ext uri="{FF2B5EF4-FFF2-40B4-BE49-F238E27FC236}">
                <a16:creationId xmlns:a16="http://schemas.microsoft.com/office/drawing/2014/main" id="{27976E7D-7478-41C9-8832-EFB281CCD5F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18" name="Text Placeholder 10">
            <a:extLst>
              <a:ext uri="{FF2B5EF4-FFF2-40B4-BE49-F238E27FC236}">
                <a16:creationId xmlns:a16="http://schemas.microsoft.com/office/drawing/2014/main" id="{3A7AF250-8269-4CE7-AF14-6D3674A030FA}"/>
              </a:ext>
            </a:extLst>
          </p:cNvPr>
          <p:cNvSpPr>
            <a:spLocks noGrp="1"/>
          </p:cNvSpPr>
          <p:nvPr>
            <p:ph type="body" sz="quarter" idx="13"/>
          </p:nvPr>
        </p:nvSpPr>
        <p:spPr>
          <a:xfrm>
            <a:off x="695325" y="2392364"/>
            <a:ext cx="2656800" cy="3651356"/>
          </a:xfrm>
        </p:spPr>
        <p:txBody>
          <a:bodyPr anchor="t" anchorCtr="0"/>
          <a:lstStyle/>
          <a:p>
            <a:pPr lvl="0"/>
            <a:r>
              <a:rPr lang="en-US"/>
              <a:t>Click to edit Master text styles</a:t>
            </a:r>
          </a:p>
          <a:p>
            <a:pPr lvl="1"/>
            <a:r>
              <a:rPr lang="en-US"/>
              <a:t>Second level</a:t>
            </a:r>
          </a:p>
          <a:p>
            <a:pPr lvl="2"/>
            <a:r>
              <a:rPr lang="en-US"/>
              <a:t>Third level</a:t>
            </a:r>
          </a:p>
        </p:txBody>
      </p:sp>
      <p:sp>
        <p:nvSpPr>
          <p:cNvPr id="19" name="Text Placeholder 12">
            <a:extLst>
              <a:ext uri="{FF2B5EF4-FFF2-40B4-BE49-F238E27FC236}">
                <a16:creationId xmlns:a16="http://schemas.microsoft.com/office/drawing/2014/main" id="{E0C0642E-36F9-4170-BB68-9CB24BAC253B}"/>
              </a:ext>
            </a:extLst>
          </p:cNvPr>
          <p:cNvSpPr>
            <a:spLocks noGrp="1"/>
          </p:cNvSpPr>
          <p:nvPr>
            <p:ph type="body" sz="quarter" idx="14" hasCustomPrompt="1"/>
          </p:nvPr>
        </p:nvSpPr>
        <p:spPr>
          <a:xfrm>
            <a:off x="4161200" y="5778601"/>
            <a:ext cx="2167200" cy="265121"/>
          </a:xfrm>
        </p:spPr>
        <p:txBody>
          <a:bodyPr anchor="t" anchorCtr="0"/>
          <a:lstStyle>
            <a:lvl1pPr marL="0" indent="0">
              <a:buNone/>
              <a:defRPr/>
            </a:lvl1pPr>
          </a:lstStyle>
          <a:p>
            <a:pPr lvl="0"/>
            <a:r>
              <a:rPr lang="en-US" dirty="0"/>
              <a:t>A / Add one line text</a:t>
            </a:r>
          </a:p>
        </p:txBody>
      </p:sp>
      <p:sp>
        <p:nvSpPr>
          <p:cNvPr id="20" name="Text Placeholder 14">
            <a:extLst>
              <a:ext uri="{FF2B5EF4-FFF2-40B4-BE49-F238E27FC236}">
                <a16:creationId xmlns:a16="http://schemas.microsoft.com/office/drawing/2014/main" id="{8617271D-EE3B-4540-A640-43D4190FCC5A}"/>
              </a:ext>
            </a:extLst>
          </p:cNvPr>
          <p:cNvSpPr>
            <a:spLocks noGrp="1"/>
          </p:cNvSpPr>
          <p:nvPr>
            <p:ph type="body" sz="quarter" idx="15" hasCustomPrompt="1"/>
          </p:nvPr>
        </p:nvSpPr>
        <p:spPr>
          <a:xfrm>
            <a:off x="6740682" y="5778599"/>
            <a:ext cx="2167199" cy="265121"/>
          </a:xfrm>
        </p:spPr>
        <p:txBody>
          <a:bodyPr/>
          <a:lstStyle>
            <a:lvl1pPr marL="0" indent="0">
              <a:buNone/>
              <a:defRPr/>
            </a:lvl1pPr>
          </a:lstStyle>
          <a:p>
            <a:pPr lvl="0"/>
            <a:r>
              <a:rPr lang="en-US" dirty="0"/>
              <a:t>B / Add one line text</a:t>
            </a:r>
          </a:p>
        </p:txBody>
      </p:sp>
      <p:sp>
        <p:nvSpPr>
          <p:cNvPr id="21" name="Text Placeholder 16">
            <a:extLst>
              <a:ext uri="{FF2B5EF4-FFF2-40B4-BE49-F238E27FC236}">
                <a16:creationId xmlns:a16="http://schemas.microsoft.com/office/drawing/2014/main" id="{A2D5EEDF-70B4-435F-9BE9-7755B41A6870}"/>
              </a:ext>
            </a:extLst>
          </p:cNvPr>
          <p:cNvSpPr>
            <a:spLocks noGrp="1"/>
          </p:cNvSpPr>
          <p:nvPr>
            <p:ph type="body" sz="quarter" idx="16" hasCustomPrompt="1"/>
          </p:nvPr>
        </p:nvSpPr>
        <p:spPr>
          <a:xfrm>
            <a:off x="9330051" y="5778599"/>
            <a:ext cx="2167199" cy="265121"/>
          </a:xfrm>
        </p:spPr>
        <p:txBody>
          <a:bodyPr/>
          <a:lstStyle>
            <a:lvl1pPr marL="0" indent="0">
              <a:buNone/>
              <a:defRPr/>
            </a:lvl1pPr>
          </a:lstStyle>
          <a:p>
            <a:pPr lvl="0"/>
            <a:r>
              <a:rPr lang="en-US" dirty="0"/>
              <a:t>C / Add one line text</a:t>
            </a:r>
          </a:p>
        </p:txBody>
      </p:sp>
    </p:spTree>
    <p:extLst>
      <p:ext uri="{BB962C8B-B14F-4D97-AF65-F5344CB8AC3E}">
        <p14:creationId xmlns:p14="http://schemas.microsoft.com/office/powerpoint/2010/main" val="4161231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pictures A. SAHARA 20 ">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4BAFF78D-A107-4FC1-9364-29ED4A3A1729}"/>
              </a:ext>
            </a:extLst>
          </p:cNvPr>
          <p:cNvSpPr/>
          <p:nvPr userDrawn="1"/>
        </p:nvSpPr>
        <p:spPr>
          <a:xfrm>
            <a:off x="0" y="0"/>
            <a:ext cx="12193200" cy="68616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a:extLst>
              <a:ext uri="{FF2B5EF4-FFF2-40B4-BE49-F238E27FC236}">
                <a16:creationId xmlns:a16="http://schemas.microsoft.com/office/drawing/2014/main" id="{114650B4-287E-41AD-8B72-F96F2EEDEF22}"/>
              </a:ext>
            </a:extLst>
          </p:cNvPr>
          <p:cNvSpPr>
            <a:spLocks noGrp="1"/>
          </p:cNvSpPr>
          <p:nvPr>
            <p:ph type="title" hasCustomPrompt="1"/>
          </p:nvPr>
        </p:nvSpPr>
        <p:spPr>
          <a:xfrm>
            <a:off x="695325" y="620711"/>
            <a:ext cx="7740649" cy="990000"/>
          </a:xfrm>
        </p:spPr>
        <p:txBody>
          <a:bodyPr/>
          <a:lstStyle>
            <a:lvl1pPr>
              <a:defRPr/>
            </a:lvl1pPr>
          </a:lstStyle>
          <a:p>
            <a:r>
              <a:rPr lang="en-US" dirty="0"/>
              <a:t>Click to add header in max two lines</a:t>
            </a:r>
            <a:endParaRPr lang="en-GB" dirty="0"/>
          </a:p>
        </p:txBody>
      </p:sp>
      <p:sp>
        <p:nvSpPr>
          <p:cNvPr id="3" name="Date Placeholder 2">
            <a:extLst>
              <a:ext uri="{FF2B5EF4-FFF2-40B4-BE49-F238E27FC236}">
                <a16:creationId xmlns:a16="http://schemas.microsoft.com/office/drawing/2014/main" id="{ABEC5D4A-2D3E-430E-ACC3-ED71CDB72A7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CD57AFAB-1ED3-459E-A036-F09016F125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1E03C4A-A610-4399-AD7F-85A74DAB06FB}"/>
              </a:ext>
            </a:extLst>
          </p:cNvPr>
          <p:cNvSpPr>
            <a:spLocks noGrp="1"/>
          </p:cNvSpPr>
          <p:nvPr>
            <p:ph type="sldNum" sz="quarter" idx="12"/>
          </p:nvPr>
        </p:nvSpPr>
        <p:spPr/>
        <p:txBody>
          <a:bodyPr/>
          <a:lstStyle/>
          <a:p>
            <a:fld id="{45D37B1E-C366-494F-A587-962AD9AABC83}" type="slidenum">
              <a:rPr lang="en-GB" smtClean="0"/>
              <a:pPr/>
              <a:t>‹#›</a:t>
            </a:fld>
            <a:endParaRPr lang="en-GB" dirty="0"/>
          </a:p>
        </p:txBody>
      </p:sp>
      <p:sp>
        <p:nvSpPr>
          <p:cNvPr id="9" name="Text Placeholder 10">
            <a:extLst>
              <a:ext uri="{FF2B5EF4-FFF2-40B4-BE49-F238E27FC236}">
                <a16:creationId xmlns:a16="http://schemas.microsoft.com/office/drawing/2014/main" id="{38A40BCA-2FA0-443C-BE3B-CE63080FE16E}"/>
              </a:ext>
            </a:extLst>
          </p:cNvPr>
          <p:cNvSpPr>
            <a:spLocks noGrp="1"/>
          </p:cNvSpPr>
          <p:nvPr>
            <p:ph type="body" sz="quarter" idx="13"/>
          </p:nvPr>
        </p:nvSpPr>
        <p:spPr>
          <a:xfrm>
            <a:off x="695325" y="5230804"/>
            <a:ext cx="5075998" cy="788996"/>
          </a:xfrm>
        </p:spPr>
        <p:txBody>
          <a:bodyPr anchor="t" anchorCtr="0"/>
          <a:lstStyle/>
          <a:p>
            <a:pPr lvl="0"/>
            <a:r>
              <a:rPr lang="en-US"/>
              <a:t>Click to edit Master text styles</a:t>
            </a:r>
          </a:p>
          <a:p>
            <a:pPr lvl="1"/>
            <a:r>
              <a:rPr lang="en-US"/>
              <a:t>Second level</a:t>
            </a:r>
          </a:p>
          <a:p>
            <a:pPr lvl="2"/>
            <a:r>
              <a:rPr lang="en-US"/>
              <a:t>Third level</a:t>
            </a:r>
          </a:p>
        </p:txBody>
      </p:sp>
      <p:sp>
        <p:nvSpPr>
          <p:cNvPr id="10" name="Text Placeholder 12">
            <a:extLst>
              <a:ext uri="{FF2B5EF4-FFF2-40B4-BE49-F238E27FC236}">
                <a16:creationId xmlns:a16="http://schemas.microsoft.com/office/drawing/2014/main" id="{3A39F3B0-65DE-43BF-8C95-EE0AE01A9B6F}"/>
              </a:ext>
            </a:extLst>
          </p:cNvPr>
          <p:cNvSpPr>
            <a:spLocks noGrp="1"/>
          </p:cNvSpPr>
          <p:nvPr>
            <p:ph type="body" sz="quarter" idx="14"/>
          </p:nvPr>
        </p:nvSpPr>
        <p:spPr>
          <a:xfrm>
            <a:off x="6420676" y="5229225"/>
            <a:ext cx="5075998" cy="788996"/>
          </a:xfrm>
        </p:spPr>
        <p:txBody>
          <a:bodyPr anchor="t" anchorCtr="0"/>
          <a:lstStyle/>
          <a:p>
            <a:pPr lvl="0"/>
            <a:r>
              <a:rPr lang="en-US"/>
              <a:t>Click to edit Master text styles</a:t>
            </a:r>
          </a:p>
          <a:p>
            <a:pPr lvl="1"/>
            <a:r>
              <a:rPr lang="en-US"/>
              <a:t>Second level</a:t>
            </a:r>
          </a:p>
          <a:p>
            <a:pPr lvl="2"/>
            <a:r>
              <a:rPr lang="en-US"/>
              <a:t>Third level</a:t>
            </a:r>
          </a:p>
        </p:txBody>
      </p:sp>
      <p:sp>
        <p:nvSpPr>
          <p:cNvPr id="13" name="Picture Placeholder 12">
            <a:extLst>
              <a:ext uri="{FF2B5EF4-FFF2-40B4-BE49-F238E27FC236}">
                <a16:creationId xmlns:a16="http://schemas.microsoft.com/office/drawing/2014/main" id="{C67AF4AA-359E-4002-A128-51D489A6DF28}"/>
              </a:ext>
            </a:extLst>
          </p:cNvPr>
          <p:cNvSpPr>
            <a:spLocks noGrp="1"/>
          </p:cNvSpPr>
          <p:nvPr>
            <p:ph type="pic" sz="quarter" idx="17" hasCustomPrompt="1"/>
          </p:nvPr>
        </p:nvSpPr>
        <p:spPr>
          <a:xfrm>
            <a:off x="695325" y="1839599"/>
            <a:ext cx="5076000" cy="3168000"/>
          </a:xfrm>
          <a:solidFill>
            <a:schemeClr val="bg1"/>
          </a:solidFill>
        </p:spPr>
        <p:txBody>
          <a:bodyPr/>
          <a:lstStyle>
            <a:lvl1pPr marL="0" indent="0" algn="ctr">
              <a:buNone/>
              <a:defRPr/>
            </a:lvl1pPr>
          </a:lstStyle>
          <a:p>
            <a:r>
              <a:rPr lang="en-GB" dirty="0"/>
              <a:t>Click on frame insert picture from Templafy Images</a:t>
            </a:r>
          </a:p>
        </p:txBody>
      </p:sp>
      <p:sp>
        <p:nvSpPr>
          <p:cNvPr id="14" name="Picture Placeholder 14">
            <a:extLst>
              <a:ext uri="{FF2B5EF4-FFF2-40B4-BE49-F238E27FC236}">
                <a16:creationId xmlns:a16="http://schemas.microsoft.com/office/drawing/2014/main" id="{6B93082F-4250-4A37-AF15-133C2957A789}"/>
              </a:ext>
            </a:extLst>
          </p:cNvPr>
          <p:cNvSpPr>
            <a:spLocks noGrp="1"/>
          </p:cNvSpPr>
          <p:nvPr>
            <p:ph type="pic" sz="quarter" idx="18" hasCustomPrompt="1"/>
          </p:nvPr>
        </p:nvSpPr>
        <p:spPr>
          <a:xfrm>
            <a:off x="6420677" y="1839600"/>
            <a:ext cx="5075998" cy="3168000"/>
          </a:xfrm>
          <a:solidFill>
            <a:schemeClr val="bg1"/>
          </a:solidFill>
        </p:spPr>
        <p:txBody>
          <a:bodyPr/>
          <a:lstStyle>
            <a:lvl1pPr marL="0" indent="0" algn="ctr">
              <a:buNone/>
              <a:defRPr/>
            </a:lvl1pPr>
          </a:lstStyle>
          <a:p>
            <a:r>
              <a:rPr lang="en-GB" dirty="0"/>
              <a:t>Click on frame insert picture from Templafy Images</a:t>
            </a:r>
          </a:p>
        </p:txBody>
      </p:sp>
      <p:pic>
        <p:nvPicPr>
          <p:cNvPr id="17" name="Logo">
            <a:extLst>
              <a:ext uri="{FF2B5EF4-FFF2-40B4-BE49-F238E27FC236}">
                <a16:creationId xmlns:a16="http://schemas.microsoft.com/office/drawing/2014/main" id="{27976E7D-7478-41C9-8832-EFB281CCD5F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3600634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pictures B. SAHARA 20 ">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4BAFF78D-A107-4FC1-9364-29ED4A3A1729}"/>
              </a:ext>
            </a:extLst>
          </p:cNvPr>
          <p:cNvSpPr/>
          <p:nvPr userDrawn="1"/>
        </p:nvSpPr>
        <p:spPr>
          <a:xfrm>
            <a:off x="0" y="0"/>
            <a:ext cx="12193200" cy="68616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3" name="Date Placeholder 2">
            <a:extLst>
              <a:ext uri="{FF2B5EF4-FFF2-40B4-BE49-F238E27FC236}">
                <a16:creationId xmlns:a16="http://schemas.microsoft.com/office/drawing/2014/main" id="{ABEC5D4A-2D3E-430E-ACC3-ED71CDB72A7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CD57AFAB-1ED3-459E-A036-F09016F125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1E03C4A-A610-4399-AD7F-85A74DAB06FB}"/>
              </a:ext>
            </a:extLst>
          </p:cNvPr>
          <p:cNvSpPr>
            <a:spLocks noGrp="1"/>
          </p:cNvSpPr>
          <p:nvPr>
            <p:ph type="sldNum" sz="quarter" idx="12"/>
          </p:nvPr>
        </p:nvSpPr>
        <p:spPr/>
        <p:txBody>
          <a:bodyPr/>
          <a:lstStyle/>
          <a:p>
            <a:fld id="{45D37B1E-C366-494F-A587-962AD9AABC83}" type="slidenum">
              <a:rPr lang="en-GB" smtClean="0"/>
              <a:pPr/>
              <a:t>‹#›</a:t>
            </a:fld>
            <a:endParaRPr lang="en-GB" dirty="0"/>
          </a:p>
        </p:txBody>
      </p:sp>
      <p:sp>
        <p:nvSpPr>
          <p:cNvPr id="2" name="Title 1">
            <a:extLst>
              <a:ext uri="{FF2B5EF4-FFF2-40B4-BE49-F238E27FC236}">
                <a16:creationId xmlns:a16="http://schemas.microsoft.com/office/drawing/2014/main" id="{114650B4-287E-41AD-8B72-F96F2EEDEF22}"/>
              </a:ext>
            </a:extLst>
          </p:cNvPr>
          <p:cNvSpPr>
            <a:spLocks noGrp="1"/>
          </p:cNvSpPr>
          <p:nvPr>
            <p:ph type="title" hasCustomPrompt="1"/>
          </p:nvPr>
        </p:nvSpPr>
        <p:spPr>
          <a:xfrm>
            <a:off x="695326" y="620713"/>
            <a:ext cx="5075998" cy="579438"/>
          </a:xfrm>
        </p:spPr>
        <p:txBody>
          <a:bodyPr anchor="b" anchorCtr="0"/>
          <a:lstStyle>
            <a:lvl1pPr>
              <a:lnSpc>
                <a:spcPct val="100000"/>
              </a:lnSpc>
              <a:defRPr sz="2000" cap="all" spc="100" baseline="0"/>
            </a:lvl1pPr>
          </a:lstStyle>
          <a:p>
            <a:r>
              <a:rPr lang="en-US" dirty="0"/>
              <a:t>Click to add header</a:t>
            </a:r>
            <a:endParaRPr lang="en-GB" dirty="0"/>
          </a:p>
        </p:txBody>
      </p:sp>
      <p:sp>
        <p:nvSpPr>
          <p:cNvPr id="12" name="Subtitle 2">
            <a:extLst>
              <a:ext uri="{FF2B5EF4-FFF2-40B4-BE49-F238E27FC236}">
                <a16:creationId xmlns:a16="http://schemas.microsoft.com/office/drawing/2014/main" id="{38DBCE25-6302-4122-8D14-4223ACB0FF7F}"/>
              </a:ext>
            </a:extLst>
          </p:cNvPr>
          <p:cNvSpPr>
            <a:spLocks noGrp="1"/>
          </p:cNvSpPr>
          <p:nvPr>
            <p:ph type="subTitle" idx="19" hasCustomPrompt="1"/>
          </p:nvPr>
        </p:nvSpPr>
        <p:spPr>
          <a:xfrm>
            <a:off x="695325" y="1236480"/>
            <a:ext cx="5075998" cy="291401"/>
          </a:xfrm>
        </p:spPr>
        <p:txBody>
          <a:bodyPr anchor="t" anchorCtr="0"/>
          <a:lstStyle>
            <a:lvl1pPr marL="0" indent="0" algn="l">
              <a:lnSpc>
                <a:spcPct val="150000"/>
              </a:lnSpc>
              <a:spcBef>
                <a:spcPts val="0"/>
              </a:spcBef>
              <a:buNone/>
              <a:defRPr sz="1200" b="0" i="1" cap="none" spc="1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 header</a:t>
            </a:r>
            <a:endParaRPr lang="en-GB" dirty="0"/>
          </a:p>
        </p:txBody>
      </p:sp>
      <p:sp>
        <p:nvSpPr>
          <p:cNvPr id="9" name="Text Placeholder 10">
            <a:extLst>
              <a:ext uri="{FF2B5EF4-FFF2-40B4-BE49-F238E27FC236}">
                <a16:creationId xmlns:a16="http://schemas.microsoft.com/office/drawing/2014/main" id="{38A40BCA-2FA0-443C-BE3B-CE63080FE16E}"/>
              </a:ext>
            </a:extLst>
          </p:cNvPr>
          <p:cNvSpPr>
            <a:spLocks noGrp="1"/>
          </p:cNvSpPr>
          <p:nvPr>
            <p:ph type="body" sz="quarter" idx="13"/>
          </p:nvPr>
        </p:nvSpPr>
        <p:spPr>
          <a:xfrm>
            <a:off x="695325" y="5230804"/>
            <a:ext cx="5075998" cy="788996"/>
          </a:xfrm>
        </p:spPr>
        <p:txBody>
          <a:bodyPr anchor="t" anchorCtr="0"/>
          <a:lstStyle/>
          <a:p>
            <a:pPr lvl="0"/>
            <a:r>
              <a:rPr lang="en-US"/>
              <a:t>Click to edit Master text styles</a:t>
            </a:r>
          </a:p>
          <a:p>
            <a:pPr lvl="1"/>
            <a:r>
              <a:rPr lang="en-US"/>
              <a:t>Second level</a:t>
            </a:r>
          </a:p>
          <a:p>
            <a:pPr lvl="2"/>
            <a:r>
              <a:rPr lang="en-US"/>
              <a:t>Third level</a:t>
            </a:r>
          </a:p>
        </p:txBody>
      </p:sp>
      <p:sp>
        <p:nvSpPr>
          <p:cNvPr id="10" name="Text Placeholder 12">
            <a:extLst>
              <a:ext uri="{FF2B5EF4-FFF2-40B4-BE49-F238E27FC236}">
                <a16:creationId xmlns:a16="http://schemas.microsoft.com/office/drawing/2014/main" id="{3A39F3B0-65DE-43BF-8C95-EE0AE01A9B6F}"/>
              </a:ext>
            </a:extLst>
          </p:cNvPr>
          <p:cNvSpPr>
            <a:spLocks noGrp="1"/>
          </p:cNvSpPr>
          <p:nvPr>
            <p:ph type="body" sz="quarter" idx="14"/>
          </p:nvPr>
        </p:nvSpPr>
        <p:spPr>
          <a:xfrm>
            <a:off x="6420676" y="5229225"/>
            <a:ext cx="5075998" cy="788996"/>
          </a:xfrm>
        </p:spPr>
        <p:txBody>
          <a:bodyPr anchor="t" anchorCtr="0"/>
          <a:lstStyle/>
          <a:p>
            <a:pPr lvl="0"/>
            <a:r>
              <a:rPr lang="en-US"/>
              <a:t>Click to edit Master text styles</a:t>
            </a:r>
          </a:p>
          <a:p>
            <a:pPr lvl="1"/>
            <a:r>
              <a:rPr lang="en-US"/>
              <a:t>Second level</a:t>
            </a:r>
          </a:p>
          <a:p>
            <a:pPr lvl="2"/>
            <a:r>
              <a:rPr lang="en-US"/>
              <a:t>Third level</a:t>
            </a:r>
          </a:p>
        </p:txBody>
      </p:sp>
      <p:sp>
        <p:nvSpPr>
          <p:cNvPr id="13" name="Picture Placeholder 12">
            <a:extLst>
              <a:ext uri="{FF2B5EF4-FFF2-40B4-BE49-F238E27FC236}">
                <a16:creationId xmlns:a16="http://schemas.microsoft.com/office/drawing/2014/main" id="{C67AF4AA-359E-4002-A128-51D489A6DF28}"/>
              </a:ext>
            </a:extLst>
          </p:cNvPr>
          <p:cNvSpPr>
            <a:spLocks noGrp="1"/>
          </p:cNvSpPr>
          <p:nvPr>
            <p:ph type="pic" sz="quarter" idx="17" hasCustomPrompt="1"/>
          </p:nvPr>
        </p:nvSpPr>
        <p:spPr>
          <a:xfrm>
            <a:off x="695325" y="1839599"/>
            <a:ext cx="5076000" cy="3168000"/>
          </a:xfrm>
          <a:solidFill>
            <a:schemeClr val="bg1"/>
          </a:solidFill>
        </p:spPr>
        <p:txBody>
          <a:bodyPr/>
          <a:lstStyle>
            <a:lvl1pPr marL="0" indent="0" algn="ctr">
              <a:buNone/>
              <a:defRPr/>
            </a:lvl1pPr>
          </a:lstStyle>
          <a:p>
            <a:r>
              <a:rPr lang="en-GB" dirty="0"/>
              <a:t>Click on frame insert picture from Templafy Images</a:t>
            </a:r>
          </a:p>
        </p:txBody>
      </p:sp>
      <p:sp>
        <p:nvSpPr>
          <p:cNvPr id="15" name="Text Placeholder 26">
            <a:extLst>
              <a:ext uri="{FF2B5EF4-FFF2-40B4-BE49-F238E27FC236}">
                <a16:creationId xmlns:a16="http://schemas.microsoft.com/office/drawing/2014/main" id="{A6EC7761-AC0E-42B6-A257-9B7AF04C7168}"/>
              </a:ext>
            </a:extLst>
          </p:cNvPr>
          <p:cNvSpPr>
            <a:spLocks noGrp="1"/>
          </p:cNvSpPr>
          <p:nvPr>
            <p:ph type="body" sz="quarter" idx="21" hasCustomPrompt="1"/>
          </p:nvPr>
        </p:nvSpPr>
        <p:spPr>
          <a:xfrm>
            <a:off x="6420676" y="620713"/>
            <a:ext cx="5075999" cy="579438"/>
          </a:xfrm>
        </p:spPr>
        <p:txBody>
          <a:bodyPr anchor="b" anchorCtr="0"/>
          <a:lstStyle>
            <a:lvl1pPr marL="0" indent="0">
              <a:lnSpc>
                <a:spcPct val="100000"/>
              </a:lnSpc>
              <a:buNone/>
              <a:defRPr sz="2000" cap="all" baseline="0"/>
            </a:lvl1pPr>
            <a:lvl2pPr>
              <a:buNone/>
              <a:defRPr sz="2000"/>
            </a:lvl2pPr>
            <a:lvl3pPr>
              <a:buNone/>
              <a:defRPr sz="2000"/>
            </a:lvl3pPr>
            <a:lvl4pPr marL="0" indent="0">
              <a:buNone/>
              <a:defRPr sz="2000"/>
            </a:lvl4pPr>
            <a:lvl5pPr marL="0" indent="0">
              <a:buNone/>
              <a:defRPr sz="2000"/>
            </a:lvl5pPr>
          </a:lstStyle>
          <a:p>
            <a:pPr lvl="0"/>
            <a:r>
              <a:rPr lang="en-US" dirty="0"/>
              <a:t>Click to add header</a:t>
            </a:r>
          </a:p>
        </p:txBody>
      </p:sp>
      <p:sp>
        <p:nvSpPr>
          <p:cNvPr id="16" name="Text Placeholder 28">
            <a:extLst>
              <a:ext uri="{FF2B5EF4-FFF2-40B4-BE49-F238E27FC236}">
                <a16:creationId xmlns:a16="http://schemas.microsoft.com/office/drawing/2014/main" id="{0B66B189-68AC-4499-A5FF-06745A763A42}"/>
              </a:ext>
            </a:extLst>
          </p:cNvPr>
          <p:cNvSpPr>
            <a:spLocks noGrp="1"/>
          </p:cNvSpPr>
          <p:nvPr>
            <p:ph type="body" sz="quarter" idx="22" hasCustomPrompt="1"/>
          </p:nvPr>
        </p:nvSpPr>
        <p:spPr>
          <a:xfrm>
            <a:off x="6422400" y="1236480"/>
            <a:ext cx="5077198" cy="291401"/>
          </a:xfrm>
        </p:spPr>
        <p:txBody>
          <a:bodyPr/>
          <a:lstStyle>
            <a:lvl1pPr marL="0" indent="0">
              <a:lnSpc>
                <a:spcPct val="150000"/>
              </a:lnSpc>
              <a:buNone/>
              <a:defRPr sz="1200" i="1"/>
            </a:lvl1pPr>
            <a:lvl2pPr>
              <a:buNone/>
              <a:defRPr sz="1200" i="1"/>
            </a:lvl2pPr>
            <a:lvl3pPr>
              <a:buNone/>
              <a:defRPr sz="1200" i="1"/>
            </a:lvl3pPr>
            <a:lvl4pPr marL="0" indent="0">
              <a:buNone/>
              <a:defRPr sz="1200" i="1"/>
            </a:lvl4pPr>
            <a:lvl5pPr marL="0" indent="0">
              <a:buNone/>
              <a:defRPr sz="1200" i="1"/>
            </a:lvl5pPr>
          </a:lstStyle>
          <a:p>
            <a:pPr lvl="0"/>
            <a:r>
              <a:rPr lang="en-US" dirty="0"/>
              <a:t>Click to add sub header</a:t>
            </a:r>
          </a:p>
        </p:txBody>
      </p:sp>
      <p:sp>
        <p:nvSpPr>
          <p:cNvPr id="14" name="Picture Placeholder 14">
            <a:extLst>
              <a:ext uri="{FF2B5EF4-FFF2-40B4-BE49-F238E27FC236}">
                <a16:creationId xmlns:a16="http://schemas.microsoft.com/office/drawing/2014/main" id="{6B93082F-4250-4A37-AF15-133C2957A789}"/>
              </a:ext>
            </a:extLst>
          </p:cNvPr>
          <p:cNvSpPr>
            <a:spLocks noGrp="1"/>
          </p:cNvSpPr>
          <p:nvPr>
            <p:ph type="pic" sz="quarter" idx="18" hasCustomPrompt="1"/>
          </p:nvPr>
        </p:nvSpPr>
        <p:spPr>
          <a:xfrm>
            <a:off x="6420677" y="1839600"/>
            <a:ext cx="5075998" cy="3168000"/>
          </a:xfrm>
          <a:solidFill>
            <a:schemeClr val="bg1"/>
          </a:solidFill>
        </p:spPr>
        <p:txBody>
          <a:bodyPr/>
          <a:lstStyle>
            <a:lvl1pPr marL="0" indent="0" algn="ctr">
              <a:buNone/>
              <a:defRPr/>
            </a:lvl1pPr>
          </a:lstStyle>
          <a:p>
            <a:r>
              <a:rPr lang="en-GB" dirty="0"/>
              <a:t>Click on frame insert picture from Templafy Images</a:t>
            </a:r>
          </a:p>
        </p:txBody>
      </p:sp>
      <p:pic>
        <p:nvPicPr>
          <p:cNvPr id="17" name="Logo">
            <a:extLst>
              <a:ext uri="{FF2B5EF4-FFF2-40B4-BE49-F238E27FC236}">
                <a16:creationId xmlns:a16="http://schemas.microsoft.com/office/drawing/2014/main" id="{27976E7D-7478-41C9-8832-EFB281CCD5F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1157949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pictures A. SAHARA 20 ">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4BAFF78D-A107-4FC1-9364-29ED4A3A1729}"/>
              </a:ext>
            </a:extLst>
          </p:cNvPr>
          <p:cNvSpPr/>
          <p:nvPr userDrawn="1"/>
        </p:nvSpPr>
        <p:spPr>
          <a:xfrm>
            <a:off x="0" y="0"/>
            <a:ext cx="12193200" cy="68616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3" name="Date Placeholder 2">
            <a:extLst>
              <a:ext uri="{FF2B5EF4-FFF2-40B4-BE49-F238E27FC236}">
                <a16:creationId xmlns:a16="http://schemas.microsoft.com/office/drawing/2014/main" id="{ABEC5D4A-2D3E-430E-ACC3-ED71CDB72A7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CD57AFAB-1ED3-459E-A036-F09016F125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1E03C4A-A610-4399-AD7F-85A74DAB06FB}"/>
              </a:ext>
            </a:extLst>
          </p:cNvPr>
          <p:cNvSpPr>
            <a:spLocks noGrp="1"/>
          </p:cNvSpPr>
          <p:nvPr>
            <p:ph type="sldNum" sz="quarter" idx="12"/>
          </p:nvPr>
        </p:nvSpPr>
        <p:spPr/>
        <p:txBody>
          <a:bodyPr/>
          <a:lstStyle/>
          <a:p>
            <a:fld id="{45D37B1E-C366-494F-A587-962AD9AABC83}" type="slidenum">
              <a:rPr lang="en-GB" smtClean="0"/>
              <a:pPr/>
              <a:t>‹#›</a:t>
            </a:fld>
            <a:endParaRPr lang="en-GB" dirty="0"/>
          </a:p>
        </p:txBody>
      </p:sp>
      <p:pic>
        <p:nvPicPr>
          <p:cNvPr id="17" name="Logo">
            <a:extLst>
              <a:ext uri="{FF2B5EF4-FFF2-40B4-BE49-F238E27FC236}">
                <a16:creationId xmlns:a16="http://schemas.microsoft.com/office/drawing/2014/main" id="{27976E7D-7478-41C9-8832-EFB281CCD5F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18" name="Title 1">
            <a:extLst>
              <a:ext uri="{FF2B5EF4-FFF2-40B4-BE49-F238E27FC236}">
                <a16:creationId xmlns:a16="http://schemas.microsoft.com/office/drawing/2014/main" id="{02371FB6-36EB-4CFB-BC49-C9EA813024B2}"/>
              </a:ext>
            </a:extLst>
          </p:cNvPr>
          <p:cNvSpPr>
            <a:spLocks noGrp="1"/>
          </p:cNvSpPr>
          <p:nvPr>
            <p:ph type="title" hasCustomPrompt="1"/>
          </p:nvPr>
        </p:nvSpPr>
        <p:spPr>
          <a:xfrm>
            <a:off x="695326" y="620711"/>
            <a:ext cx="4676774" cy="1350000"/>
          </a:xfrm>
        </p:spPr>
        <p:txBody>
          <a:bodyPr/>
          <a:lstStyle>
            <a:lvl1pPr>
              <a:defRPr/>
            </a:lvl1pPr>
          </a:lstStyle>
          <a:p>
            <a:r>
              <a:rPr lang="en-US" dirty="0"/>
              <a:t>Click to add header in max three lines</a:t>
            </a:r>
            <a:endParaRPr lang="en-GB" dirty="0"/>
          </a:p>
        </p:txBody>
      </p:sp>
      <p:sp>
        <p:nvSpPr>
          <p:cNvPr id="19" name="Text Placeholder 10">
            <a:extLst>
              <a:ext uri="{FF2B5EF4-FFF2-40B4-BE49-F238E27FC236}">
                <a16:creationId xmlns:a16="http://schemas.microsoft.com/office/drawing/2014/main" id="{6D7AB87F-1821-449E-A5E5-603C7EDE2A86}"/>
              </a:ext>
            </a:extLst>
          </p:cNvPr>
          <p:cNvSpPr>
            <a:spLocks noGrp="1"/>
          </p:cNvSpPr>
          <p:nvPr>
            <p:ph type="body" sz="quarter" idx="13"/>
          </p:nvPr>
        </p:nvSpPr>
        <p:spPr>
          <a:xfrm>
            <a:off x="695323" y="4947979"/>
            <a:ext cx="3294000" cy="1071821"/>
          </a:xfrm>
        </p:spPr>
        <p:txBody>
          <a:bodyPr anchor="t" anchorCtr="0"/>
          <a:lstStyle/>
          <a:p>
            <a:pPr lvl="0"/>
            <a:r>
              <a:rPr lang="en-US"/>
              <a:t>Click to edit Master text styles</a:t>
            </a:r>
          </a:p>
          <a:p>
            <a:pPr lvl="1"/>
            <a:r>
              <a:rPr lang="en-US"/>
              <a:t>Second level</a:t>
            </a:r>
          </a:p>
          <a:p>
            <a:pPr lvl="2"/>
            <a:r>
              <a:rPr lang="en-US"/>
              <a:t>Third level</a:t>
            </a:r>
          </a:p>
        </p:txBody>
      </p:sp>
      <p:sp>
        <p:nvSpPr>
          <p:cNvPr id="20" name="Text Placeholder 12">
            <a:extLst>
              <a:ext uri="{FF2B5EF4-FFF2-40B4-BE49-F238E27FC236}">
                <a16:creationId xmlns:a16="http://schemas.microsoft.com/office/drawing/2014/main" id="{9C0C4D99-D094-40C7-8C83-0F2434BC3E83}"/>
              </a:ext>
            </a:extLst>
          </p:cNvPr>
          <p:cNvSpPr>
            <a:spLocks noGrp="1"/>
          </p:cNvSpPr>
          <p:nvPr>
            <p:ph type="body" sz="quarter" idx="14"/>
          </p:nvPr>
        </p:nvSpPr>
        <p:spPr>
          <a:xfrm>
            <a:off x="4449000" y="4946400"/>
            <a:ext cx="3294000" cy="1071821"/>
          </a:xfrm>
        </p:spPr>
        <p:txBody>
          <a:bodyPr anchor="t" anchorCtr="0"/>
          <a:lstStyle/>
          <a:p>
            <a:pPr lvl="0"/>
            <a:r>
              <a:rPr lang="en-US"/>
              <a:t>Click to edit Master text styles</a:t>
            </a:r>
          </a:p>
          <a:p>
            <a:pPr lvl="1"/>
            <a:r>
              <a:rPr lang="en-US"/>
              <a:t>Second level</a:t>
            </a:r>
          </a:p>
          <a:p>
            <a:pPr lvl="2"/>
            <a:r>
              <a:rPr lang="en-US"/>
              <a:t>Third level</a:t>
            </a:r>
          </a:p>
        </p:txBody>
      </p:sp>
      <p:sp>
        <p:nvSpPr>
          <p:cNvPr id="21" name="Text Placeholder 14">
            <a:extLst>
              <a:ext uri="{FF2B5EF4-FFF2-40B4-BE49-F238E27FC236}">
                <a16:creationId xmlns:a16="http://schemas.microsoft.com/office/drawing/2014/main" id="{B37E3503-D26C-4073-82AB-F85E9C80E0C1}"/>
              </a:ext>
            </a:extLst>
          </p:cNvPr>
          <p:cNvSpPr>
            <a:spLocks noGrp="1"/>
          </p:cNvSpPr>
          <p:nvPr>
            <p:ph type="body" sz="quarter" idx="15"/>
          </p:nvPr>
        </p:nvSpPr>
        <p:spPr>
          <a:xfrm>
            <a:off x="8202676" y="4946400"/>
            <a:ext cx="3294000" cy="1071820"/>
          </a:xfrm>
        </p:spPr>
        <p:txBody>
          <a:bodyPr/>
          <a:lstStyle/>
          <a:p>
            <a:pPr lvl="0"/>
            <a:r>
              <a:rPr lang="en-US"/>
              <a:t>Click to edit Master text styles</a:t>
            </a:r>
          </a:p>
          <a:p>
            <a:pPr lvl="1"/>
            <a:r>
              <a:rPr lang="en-US"/>
              <a:t>Second level</a:t>
            </a:r>
          </a:p>
          <a:p>
            <a:pPr lvl="2"/>
            <a:r>
              <a:rPr lang="en-US"/>
              <a:t>Third level</a:t>
            </a:r>
          </a:p>
        </p:txBody>
      </p:sp>
      <p:sp>
        <p:nvSpPr>
          <p:cNvPr id="22" name="Picture Placeholder 12">
            <a:extLst>
              <a:ext uri="{FF2B5EF4-FFF2-40B4-BE49-F238E27FC236}">
                <a16:creationId xmlns:a16="http://schemas.microsoft.com/office/drawing/2014/main" id="{1240BBAB-9C26-4CED-B668-96C93DCFDEA4}"/>
              </a:ext>
            </a:extLst>
          </p:cNvPr>
          <p:cNvSpPr>
            <a:spLocks noGrp="1"/>
          </p:cNvSpPr>
          <p:nvPr>
            <p:ph type="pic" sz="quarter" idx="17" hasCustomPrompt="1"/>
          </p:nvPr>
        </p:nvSpPr>
        <p:spPr>
          <a:xfrm>
            <a:off x="695323" y="2420938"/>
            <a:ext cx="3294000" cy="2294592"/>
          </a:xfrm>
          <a:solidFill>
            <a:schemeClr val="bg1"/>
          </a:solidFill>
        </p:spPr>
        <p:txBody>
          <a:bodyPr/>
          <a:lstStyle>
            <a:lvl1pPr marL="0" indent="0" algn="ctr">
              <a:buNone/>
              <a:defRPr/>
            </a:lvl1pPr>
          </a:lstStyle>
          <a:p>
            <a:r>
              <a:rPr lang="en-GB" dirty="0"/>
              <a:t>Click on frame insert picture from Templafy Images</a:t>
            </a:r>
          </a:p>
        </p:txBody>
      </p:sp>
      <p:sp>
        <p:nvSpPr>
          <p:cNvPr id="23" name="Picture Placeholder 14">
            <a:extLst>
              <a:ext uri="{FF2B5EF4-FFF2-40B4-BE49-F238E27FC236}">
                <a16:creationId xmlns:a16="http://schemas.microsoft.com/office/drawing/2014/main" id="{570CA2BD-6F56-48A5-A56D-009D034CAC89}"/>
              </a:ext>
            </a:extLst>
          </p:cNvPr>
          <p:cNvSpPr>
            <a:spLocks noGrp="1"/>
          </p:cNvSpPr>
          <p:nvPr>
            <p:ph type="pic" sz="quarter" idx="18" hasCustomPrompt="1"/>
          </p:nvPr>
        </p:nvSpPr>
        <p:spPr>
          <a:xfrm>
            <a:off x="4449000" y="2420938"/>
            <a:ext cx="3294000" cy="2294592"/>
          </a:xfrm>
          <a:solidFill>
            <a:schemeClr val="bg1"/>
          </a:solidFill>
        </p:spPr>
        <p:txBody>
          <a:bodyPr/>
          <a:lstStyle>
            <a:lvl1pPr marL="0" indent="0" algn="ctr">
              <a:buNone/>
              <a:defRPr/>
            </a:lvl1pPr>
          </a:lstStyle>
          <a:p>
            <a:r>
              <a:rPr lang="en-GB" dirty="0"/>
              <a:t>Click on frame insert picture from Templafy Images</a:t>
            </a:r>
          </a:p>
        </p:txBody>
      </p:sp>
      <p:sp>
        <p:nvSpPr>
          <p:cNvPr id="24" name="Picture Placeholder 16">
            <a:extLst>
              <a:ext uri="{FF2B5EF4-FFF2-40B4-BE49-F238E27FC236}">
                <a16:creationId xmlns:a16="http://schemas.microsoft.com/office/drawing/2014/main" id="{27F72900-731B-4CC8-BAE9-2052CB84659A}"/>
              </a:ext>
            </a:extLst>
          </p:cNvPr>
          <p:cNvSpPr>
            <a:spLocks noGrp="1"/>
          </p:cNvSpPr>
          <p:nvPr>
            <p:ph type="pic" sz="quarter" idx="19" hasCustomPrompt="1"/>
          </p:nvPr>
        </p:nvSpPr>
        <p:spPr>
          <a:xfrm>
            <a:off x="8203006" y="2420938"/>
            <a:ext cx="3294000" cy="2294592"/>
          </a:xfrm>
          <a:solidFill>
            <a:schemeClr val="bg1"/>
          </a:solidFill>
        </p:spPr>
        <p:txBody>
          <a:bodyPr/>
          <a:lstStyle>
            <a:lvl1pPr marL="0" indent="0" algn="ctr">
              <a:buNone/>
              <a:defRPr/>
            </a:lvl1pPr>
          </a:lstStyle>
          <a:p>
            <a:r>
              <a:rPr lang="en-GB" dirty="0"/>
              <a:t>Click on frame insert picture from Templafy Images</a:t>
            </a:r>
          </a:p>
        </p:txBody>
      </p:sp>
    </p:spTree>
    <p:extLst>
      <p:ext uri="{BB962C8B-B14F-4D97-AF65-F5344CB8AC3E}">
        <p14:creationId xmlns:p14="http://schemas.microsoft.com/office/powerpoint/2010/main" val="18893905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pictures B. SAHARA 20 ">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4BAFF78D-A107-4FC1-9364-29ED4A3A1729}"/>
              </a:ext>
            </a:extLst>
          </p:cNvPr>
          <p:cNvSpPr/>
          <p:nvPr userDrawn="1"/>
        </p:nvSpPr>
        <p:spPr>
          <a:xfrm>
            <a:off x="0" y="0"/>
            <a:ext cx="12193200" cy="68616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3" name="Date Placeholder 2">
            <a:extLst>
              <a:ext uri="{FF2B5EF4-FFF2-40B4-BE49-F238E27FC236}">
                <a16:creationId xmlns:a16="http://schemas.microsoft.com/office/drawing/2014/main" id="{ABEC5D4A-2D3E-430E-ACC3-ED71CDB72A7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CD57AFAB-1ED3-459E-A036-F09016F125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1E03C4A-A610-4399-AD7F-85A74DAB06FB}"/>
              </a:ext>
            </a:extLst>
          </p:cNvPr>
          <p:cNvSpPr>
            <a:spLocks noGrp="1"/>
          </p:cNvSpPr>
          <p:nvPr>
            <p:ph type="sldNum" sz="quarter" idx="12"/>
          </p:nvPr>
        </p:nvSpPr>
        <p:spPr/>
        <p:txBody>
          <a:bodyPr/>
          <a:lstStyle/>
          <a:p>
            <a:fld id="{45D37B1E-C366-494F-A587-962AD9AABC83}" type="slidenum">
              <a:rPr lang="en-GB" smtClean="0"/>
              <a:pPr/>
              <a:t>‹#›</a:t>
            </a:fld>
            <a:endParaRPr lang="en-GB" dirty="0"/>
          </a:p>
        </p:txBody>
      </p:sp>
      <p:pic>
        <p:nvPicPr>
          <p:cNvPr id="17" name="Logo">
            <a:extLst>
              <a:ext uri="{FF2B5EF4-FFF2-40B4-BE49-F238E27FC236}">
                <a16:creationId xmlns:a16="http://schemas.microsoft.com/office/drawing/2014/main" id="{27976E7D-7478-41C9-8832-EFB281CCD5F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18" name="Title 1">
            <a:extLst>
              <a:ext uri="{FF2B5EF4-FFF2-40B4-BE49-F238E27FC236}">
                <a16:creationId xmlns:a16="http://schemas.microsoft.com/office/drawing/2014/main" id="{02371FB6-36EB-4CFB-BC49-C9EA813024B2}"/>
              </a:ext>
            </a:extLst>
          </p:cNvPr>
          <p:cNvSpPr>
            <a:spLocks noGrp="1"/>
          </p:cNvSpPr>
          <p:nvPr>
            <p:ph type="title" hasCustomPrompt="1"/>
          </p:nvPr>
        </p:nvSpPr>
        <p:spPr>
          <a:xfrm>
            <a:off x="695326" y="620711"/>
            <a:ext cx="4676774" cy="1350000"/>
          </a:xfrm>
        </p:spPr>
        <p:txBody>
          <a:bodyPr/>
          <a:lstStyle>
            <a:lvl1pPr>
              <a:defRPr/>
            </a:lvl1pPr>
          </a:lstStyle>
          <a:p>
            <a:r>
              <a:rPr lang="en-US" dirty="0"/>
              <a:t>Click to add header in max three lines</a:t>
            </a:r>
            <a:endParaRPr lang="en-GB" dirty="0"/>
          </a:p>
        </p:txBody>
      </p:sp>
      <p:sp>
        <p:nvSpPr>
          <p:cNvPr id="19" name="Text Placeholder 10">
            <a:extLst>
              <a:ext uri="{FF2B5EF4-FFF2-40B4-BE49-F238E27FC236}">
                <a16:creationId xmlns:a16="http://schemas.microsoft.com/office/drawing/2014/main" id="{6D7AB87F-1821-449E-A5E5-603C7EDE2A86}"/>
              </a:ext>
            </a:extLst>
          </p:cNvPr>
          <p:cNvSpPr>
            <a:spLocks noGrp="1"/>
          </p:cNvSpPr>
          <p:nvPr>
            <p:ph type="body" sz="quarter" idx="13" hasCustomPrompt="1"/>
          </p:nvPr>
        </p:nvSpPr>
        <p:spPr>
          <a:xfrm>
            <a:off x="695323" y="5485190"/>
            <a:ext cx="3294000" cy="536232"/>
          </a:xfrm>
        </p:spPr>
        <p:txBody>
          <a:bodyPr anchor="t" anchorCtr="0"/>
          <a:lstStyle>
            <a:lvl1pPr marL="0" indent="0">
              <a:buNone/>
              <a:defRPr i="1"/>
            </a:lvl1pPr>
            <a:lvl2pPr>
              <a:buNone/>
              <a:defRPr i="1"/>
            </a:lvl2pPr>
            <a:lvl3pPr>
              <a:buNone/>
              <a:defRPr i="1"/>
            </a:lvl3pPr>
          </a:lstStyle>
          <a:p>
            <a:pPr lvl="0"/>
            <a:r>
              <a:rPr lang="en-US" dirty="0"/>
              <a:t>Click to add caption</a:t>
            </a:r>
          </a:p>
        </p:txBody>
      </p:sp>
      <p:sp>
        <p:nvSpPr>
          <p:cNvPr id="20" name="Text Placeholder 12">
            <a:extLst>
              <a:ext uri="{FF2B5EF4-FFF2-40B4-BE49-F238E27FC236}">
                <a16:creationId xmlns:a16="http://schemas.microsoft.com/office/drawing/2014/main" id="{9C0C4D99-D094-40C7-8C83-0F2434BC3E83}"/>
              </a:ext>
            </a:extLst>
          </p:cNvPr>
          <p:cNvSpPr>
            <a:spLocks noGrp="1"/>
          </p:cNvSpPr>
          <p:nvPr>
            <p:ph type="body" sz="quarter" idx="14" hasCustomPrompt="1"/>
          </p:nvPr>
        </p:nvSpPr>
        <p:spPr>
          <a:xfrm>
            <a:off x="4449000" y="5483611"/>
            <a:ext cx="3294000" cy="536232"/>
          </a:xfrm>
        </p:spPr>
        <p:txBody>
          <a:bodyPr anchor="t" anchorCtr="0"/>
          <a:lstStyle>
            <a:lvl1pPr marL="0" indent="0">
              <a:buFontTx/>
              <a:buNone/>
              <a:defRPr i="1"/>
            </a:lvl1pPr>
            <a:lvl2pPr>
              <a:buFontTx/>
              <a:buNone/>
              <a:defRPr i="1"/>
            </a:lvl2pPr>
            <a:lvl3pPr>
              <a:buFontTx/>
              <a:buNone/>
              <a:defRPr i="1"/>
            </a:lvl3pPr>
          </a:lstStyle>
          <a:p>
            <a:pPr lvl="0"/>
            <a:r>
              <a:rPr lang="en-US" dirty="0"/>
              <a:t>Click to add caption</a:t>
            </a:r>
          </a:p>
        </p:txBody>
      </p:sp>
      <p:sp>
        <p:nvSpPr>
          <p:cNvPr id="21" name="Text Placeholder 14">
            <a:extLst>
              <a:ext uri="{FF2B5EF4-FFF2-40B4-BE49-F238E27FC236}">
                <a16:creationId xmlns:a16="http://schemas.microsoft.com/office/drawing/2014/main" id="{B37E3503-D26C-4073-82AB-F85E9C80E0C1}"/>
              </a:ext>
            </a:extLst>
          </p:cNvPr>
          <p:cNvSpPr>
            <a:spLocks noGrp="1"/>
          </p:cNvSpPr>
          <p:nvPr>
            <p:ph type="body" sz="quarter" idx="15" hasCustomPrompt="1"/>
          </p:nvPr>
        </p:nvSpPr>
        <p:spPr>
          <a:xfrm>
            <a:off x="8202676" y="5483610"/>
            <a:ext cx="3294000" cy="536231"/>
          </a:xfrm>
        </p:spPr>
        <p:txBody>
          <a:bodyPr/>
          <a:lstStyle>
            <a:lvl1pPr marL="0" indent="0">
              <a:buNone/>
              <a:defRPr i="1"/>
            </a:lvl1pPr>
            <a:lvl2pPr>
              <a:buNone/>
              <a:defRPr i="1"/>
            </a:lvl2pPr>
            <a:lvl3pPr>
              <a:buNone/>
              <a:defRPr i="1"/>
            </a:lvl3pPr>
          </a:lstStyle>
          <a:p>
            <a:pPr lvl="0"/>
            <a:r>
              <a:rPr lang="en-US" dirty="0"/>
              <a:t>Click to add caption</a:t>
            </a:r>
          </a:p>
        </p:txBody>
      </p:sp>
      <p:sp>
        <p:nvSpPr>
          <p:cNvPr id="22" name="Picture Placeholder 12">
            <a:extLst>
              <a:ext uri="{FF2B5EF4-FFF2-40B4-BE49-F238E27FC236}">
                <a16:creationId xmlns:a16="http://schemas.microsoft.com/office/drawing/2014/main" id="{1240BBAB-9C26-4CED-B668-96C93DCFDEA4}"/>
              </a:ext>
            </a:extLst>
          </p:cNvPr>
          <p:cNvSpPr>
            <a:spLocks noGrp="1"/>
          </p:cNvSpPr>
          <p:nvPr>
            <p:ph type="pic" sz="quarter" idx="17" hasCustomPrompt="1"/>
          </p:nvPr>
        </p:nvSpPr>
        <p:spPr>
          <a:xfrm>
            <a:off x="695323" y="2420938"/>
            <a:ext cx="3294000" cy="2831802"/>
          </a:xfrm>
          <a:solidFill>
            <a:schemeClr val="bg1"/>
          </a:solidFill>
        </p:spPr>
        <p:txBody>
          <a:bodyPr/>
          <a:lstStyle>
            <a:lvl1pPr marL="0" indent="0" algn="ctr">
              <a:buNone/>
              <a:defRPr/>
            </a:lvl1pPr>
          </a:lstStyle>
          <a:p>
            <a:r>
              <a:rPr lang="en-GB" dirty="0"/>
              <a:t>Click on frame insert picture from Templafy Images</a:t>
            </a:r>
          </a:p>
        </p:txBody>
      </p:sp>
      <p:sp>
        <p:nvSpPr>
          <p:cNvPr id="23" name="Picture Placeholder 14">
            <a:extLst>
              <a:ext uri="{FF2B5EF4-FFF2-40B4-BE49-F238E27FC236}">
                <a16:creationId xmlns:a16="http://schemas.microsoft.com/office/drawing/2014/main" id="{570CA2BD-6F56-48A5-A56D-009D034CAC89}"/>
              </a:ext>
            </a:extLst>
          </p:cNvPr>
          <p:cNvSpPr>
            <a:spLocks noGrp="1"/>
          </p:cNvSpPr>
          <p:nvPr>
            <p:ph type="pic" sz="quarter" idx="18" hasCustomPrompt="1"/>
          </p:nvPr>
        </p:nvSpPr>
        <p:spPr>
          <a:xfrm>
            <a:off x="4449000" y="2420938"/>
            <a:ext cx="3294000" cy="2831802"/>
          </a:xfrm>
          <a:solidFill>
            <a:schemeClr val="bg1"/>
          </a:solidFill>
        </p:spPr>
        <p:txBody>
          <a:bodyPr/>
          <a:lstStyle>
            <a:lvl1pPr marL="0" indent="0" algn="ctr">
              <a:buNone/>
              <a:defRPr/>
            </a:lvl1pPr>
          </a:lstStyle>
          <a:p>
            <a:r>
              <a:rPr lang="en-GB" dirty="0"/>
              <a:t>Click on frame insert picture from Templafy Images</a:t>
            </a:r>
          </a:p>
        </p:txBody>
      </p:sp>
      <p:sp>
        <p:nvSpPr>
          <p:cNvPr id="24" name="Picture Placeholder 16">
            <a:extLst>
              <a:ext uri="{FF2B5EF4-FFF2-40B4-BE49-F238E27FC236}">
                <a16:creationId xmlns:a16="http://schemas.microsoft.com/office/drawing/2014/main" id="{27F72900-731B-4CC8-BAE9-2052CB84659A}"/>
              </a:ext>
            </a:extLst>
          </p:cNvPr>
          <p:cNvSpPr>
            <a:spLocks noGrp="1"/>
          </p:cNvSpPr>
          <p:nvPr>
            <p:ph type="pic" sz="quarter" idx="19" hasCustomPrompt="1"/>
          </p:nvPr>
        </p:nvSpPr>
        <p:spPr>
          <a:xfrm>
            <a:off x="8203006" y="2420938"/>
            <a:ext cx="3294000" cy="2831802"/>
          </a:xfrm>
          <a:solidFill>
            <a:schemeClr val="bg1"/>
          </a:solidFill>
        </p:spPr>
        <p:txBody>
          <a:bodyPr/>
          <a:lstStyle>
            <a:lvl1pPr marL="0" indent="0" algn="ctr">
              <a:buNone/>
              <a:defRPr/>
            </a:lvl1pPr>
          </a:lstStyle>
          <a:p>
            <a:r>
              <a:rPr lang="en-GB" dirty="0"/>
              <a:t>Click on frame insert picture from Templafy Images</a:t>
            </a:r>
          </a:p>
        </p:txBody>
      </p:sp>
    </p:spTree>
    <p:extLst>
      <p:ext uri="{BB962C8B-B14F-4D97-AF65-F5344CB8AC3E}">
        <p14:creationId xmlns:p14="http://schemas.microsoft.com/office/powerpoint/2010/main" val="7431174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ree pictures C. SAHARA 20 ">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4BAFF78D-A107-4FC1-9364-29ED4A3A1729}"/>
              </a:ext>
            </a:extLst>
          </p:cNvPr>
          <p:cNvSpPr/>
          <p:nvPr userDrawn="1"/>
        </p:nvSpPr>
        <p:spPr>
          <a:xfrm>
            <a:off x="0" y="0"/>
            <a:ext cx="12193200" cy="68616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3" name="Date Placeholder 2">
            <a:extLst>
              <a:ext uri="{FF2B5EF4-FFF2-40B4-BE49-F238E27FC236}">
                <a16:creationId xmlns:a16="http://schemas.microsoft.com/office/drawing/2014/main" id="{ABEC5D4A-2D3E-430E-ACC3-ED71CDB72A7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CD57AFAB-1ED3-459E-A036-F09016F125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1E03C4A-A610-4399-AD7F-85A74DAB06FB}"/>
              </a:ext>
            </a:extLst>
          </p:cNvPr>
          <p:cNvSpPr>
            <a:spLocks noGrp="1"/>
          </p:cNvSpPr>
          <p:nvPr>
            <p:ph type="sldNum" sz="quarter" idx="12"/>
          </p:nvPr>
        </p:nvSpPr>
        <p:spPr/>
        <p:txBody>
          <a:bodyPr/>
          <a:lstStyle/>
          <a:p>
            <a:fld id="{45D37B1E-C366-494F-A587-962AD9AABC83}" type="slidenum">
              <a:rPr lang="en-GB" smtClean="0"/>
              <a:pPr/>
              <a:t>‹#›</a:t>
            </a:fld>
            <a:endParaRPr lang="en-GB" dirty="0"/>
          </a:p>
        </p:txBody>
      </p:sp>
      <p:pic>
        <p:nvPicPr>
          <p:cNvPr id="17" name="Logo">
            <a:extLst>
              <a:ext uri="{FF2B5EF4-FFF2-40B4-BE49-F238E27FC236}">
                <a16:creationId xmlns:a16="http://schemas.microsoft.com/office/drawing/2014/main" id="{27976E7D-7478-41C9-8832-EFB281CCD5F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19" name="Text Placeholder 10">
            <a:extLst>
              <a:ext uri="{FF2B5EF4-FFF2-40B4-BE49-F238E27FC236}">
                <a16:creationId xmlns:a16="http://schemas.microsoft.com/office/drawing/2014/main" id="{6D7AB87F-1821-449E-A5E5-603C7EDE2A86}"/>
              </a:ext>
            </a:extLst>
          </p:cNvPr>
          <p:cNvSpPr>
            <a:spLocks noGrp="1"/>
          </p:cNvSpPr>
          <p:nvPr>
            <p:ph type="body" sz="quarter" idx="13" hasCustomPrompt="1"/>
          </p:nvPr>
        </p:nvSpPr>
        <p:spPr>
          <a:xfrm>
            <a:off x="695323" y="5485190"/>
            <a:ext cx="3294000" cy="536232"/>
          </a:xfrm>
        </p:spPr>
        <p:txBody>
          <a:bodyPr anchor="t" anchorCtr="0"/>
          <a:lstStyle>
            <a:lvl1pPr marL="0" indent="0">
              <a:buNone/>
              <a:defRPr i="1"/>
            </a:lvl1pPr>
            <a:lvl2pPr>
              <a:buNone/>
              <a:defRPr i="1"/>
            </a:lvl2pPr>
            <a:lvl3pPr>
              <a:buNone/>
              <a:defRPr i="1"/>
            </a:lvl3pPr>
          </a:lstStyle>
          <a:p>
            <a:pPr lvl="0"/>
            <a:r>
              <a:rPr lang="en-US" dirty="0"/>
              <a:t>Click to add caption</a:t>
            </a:r>
          </a:p>
        </p:txBody>
      </p:sp>
      <p:sp>
        <p:nvSpPr>
          <p:cNvPr id="20" name="Text Placeholder 12">
            <a:extLst>
              <a:ext uri="{FF2B5EF4-FFF2-40B4-BE49-F238E27FC236}">
                <a16:creationId xmlns:a16="http://schemas.microsoft.com/office/drawing/2014/main" id="{9C0C4D99-D094-40C7-8C83-0F2434BC3E83}"/>
              </a:ext>
            </a:extLst>
          </p:cNvPr>
          <p:cNvSpPr>
            <a:spLocks noGrp="1"/>
          </p:cNvSpPr>
          <p:nvPr>
            <p:ph type="body" sz="quarter" idx="14" hasCustomPrompt="1"/>
          </p:nvPr>
        </p:nvSpPr>
        <p:spPr>
          <a:xfrm>
            <a:off x="4449000" y="5483611"/>
            <a:ext cx="3294000" cy="536232"/>
          </a:xfrm>
        </p:spPr>
        <p:txBody>
          <a:bodyPr anchor="t" anchorCtr="0"/>
          <a:lstStyle>
            <a:lvl1pPr marL="0" indent="0">
              <a:buFontTx/>
              <a:buNone/>
              <a:defRPr i="1"/>
            </a:lvl1pPr>
            <a:lvl2pPr>
              <a:buFontTx/>
              <a:buNone/>
              <a:defRPr i="1"/>
            </a:lvl2pPr>
            <a:lvl3pPr>
              <a:buFontTx/>
              <a:buNone/>
              <a:defRPr i="1"/>
            </a:lvl3pPr>
          </a:lstStyle>
          <a:p>
            <a:pPr lvl="0"/>
            <a:r>
              <a:rPr lang="en-US" dirty="0"/>
              <a:t>Click to add caption</a:t>
            </a:r>
          </a:p>
        </p:txBody>
      </p:sp>
      <p:sp>
        <p:nvSpPr>
          <p:cNvPr id="21" name="Text Placeholder 14">
            <a:extLst>
              <a:ext uri="{FF2B5EF4-FFF2-40B4-BE49-F238E27FC236}">
                <a16:creationId xmlns:a16="http://schemas.microsoft.com/office/drawing/2014/main" id="{B37E3503-D26C-4073-82AB-F85E9C80E0C1}"/>
              </a:ext>
            </a:extLst>
          </p:cNvPr>
          <p:cNvSpPr>
            <a:spLocks noGrp="1"/>
          </p:cNvSpPr>
          <p:nvPr>
            <p:ph type="body" sz="quarter" idx="15" hasCustomPrompt="1"/>
          </p:nvPr>
        </p:nvSpPr>
        <p:spPr>
          <a:xfrm>
            <a:off x="8202676" y="5483610"/>
            <a:ext cx="3294000" cy="536231"/>
          </a:xfrm>
        </p:spPr>
        <p:txBody>
          <a:bodyPr/>
          <a:lstStyle>
            <a:lvl1pPr marL="0" indent="0">
              <a:buNone/>
              <a:defRPr i="1"/>
            </a:lvl1pPr>
            <a:lvl2pPr>
              <a:buNone/>
              <a:defRPr i="1"/>
            </a:lvl2pPr>
            <a:lvl3pPr>
              <a:buNone/>
              <a:defRPr i="1"/>
            </a:lvl3pPr>
          </a:lstStyle>
          <a:p>
            <a:pPr lvl="0"/>
            <a:r>
              <a:rPr lang="en-US" dirty="0"/>
              <a:t>Click to add caption</a:t>
            </a:r>
          </a:p>
        </p:txBody>
      </p:sp>
      <p:sp>
        <p:nvSpPr>
          <p:cNvPr id="22" name="Picture Placeholder 12">
            <a:extLst>
              <a:ext uri="{FF2B5EF4-FFF2-40B4-BE49-F238E27FC236}">
                <a16:creationId xmlns:a16="http://schemas.microsoft.com/office/drawing/2014/main" id="{1240BBAB-9C26-4CED-B668-96C93DCFDEA4}"/>
              </a:ext>
            </a:extLst>
          </p:cNvPr>
          <p:cNvSpPr>
            <a:spLocks noGrp="1"/>
          </p:cNvSpPr>
          <p:nvPr>
            <p:ph type="pic" sz="quarter" idx="17" hasCustomPrompt="1"/>
          </p:nvPr>
        </p:nvSpPr>
        <p:spPr>
          <a:xfrm>
            <a:off x="695323" y="1162050"/>
            <a:ext cx="3294000" cy="4090690"/>
          </a:xfrm>
          <a:solidFill>
            <a:schemeClr val="bg1"/>
          </a:solidFill>
        </p:spPr>
        <p:txBody>
          <a:bodyPr/>
          <a:lstStyle>
            <a:lvl1pPr marL="0" indent="0" algn="ctr">
              <a:buNone/>
              <a:defRPr/>
            </a:lvl1pPr>
          </a:lstStyle>
          <a:p>
            <a:r>
              <a:rPr lang="en-GB" dirty="0"/>
              <a:t>Click on frame insert picture from Templafy Images</a:t>
            </a:r>
          </a:p>
        </p:txBody>
      </p:sp>
      <p:sp>
        <p:nvSpPr>
          <p:cNvPr id="23" name="Picture Placeholder 14">
            <a:extLst>
              <a:ext uri="{FF2B5EF4-FFF2-40B4-BE49-F238E27FC236}">
                <a16:creationId xmlns:a16="http://schemas.microsoft.com/office/drawing/2014/main" id="{570CA2BD-6F56-48A5-A56D-009D034CAC89}"/>
              </a:ext>
            </a:extLst>
          </p:cNvPr>
          <p:cNvSpPr>
            <a:spLocks noGrp="1"/>
          </p:cNvSpPr>
          <p:nvPr>
            <p:ph type="pic" sz="quarter" idx="18" hasCustomPrompt="1"/>
          </p:nvPr>
        </p:nvSpPr>
        <p:spPr>
          <a:xfrm>
            <a:off x="4449000" y="1162050"/>
            <a:ext cx="3294000" cy="4090690"/>
          </a:xfrm>
          <a:solidFill>
            <a:schemeClr val="bg1"/>
          </a:solidFill>
        </p:spPr>
        <p:txBody>
          <a:bodyPr/>
          <a:lstStyle>
            <a:lvl1pPr marL="0" indent="0" algn="ctr">
              <a:buNone/>
              <a:defRPr/>
            </a:lvl1pPr>
          </a:lstStyle>
          <a:p>
            <a:r>
              <a:rPr lang="en-GB" dirty="0"/>
              <a:t>Click on frame insert picture from Templafy Images</a:t>
            </a:r>
          </a:p>
        </p:txBody>
      </p:sp>
      <p:sp>
        <p:nvSpPr>
          <p:cNvPr id="24" name="Picture Placeholder 16">
            <a:extLst>
              <a:ext uri="{FF2B5EF4-FFF2-40B4-BE49-F238E27FC236}">
                <a16:creationId xmlns:a16="http://schemas.microsoft.com/office/drawing/2014/main" id="{27F72900-731B-4CC8-BAE9-2052CB84659A}"/>
              </a:ext>
            </a:extLst>
          </p:cNvPr>
          <p:cNvSpPr>
            <a:spLocks noGrp="1"/>
          </p:cNvSpPr>
          <p:nvPr>
            <p:ph type="pic" sz="quarter" idx="19" hasCustomPrompt="1"/>
          </p:nvPr>
        </p:nvSpPr>
        <p:spPr>
          <a:xfrm>
            <a:off x="8203006" y="1162050"/>
            <a:ext cx="3294000" cy="4090690"/>
          </a:xfrm>
          <a:solidFill>
            <a:schemeClr val="bg1"/>
          </a:solidFill>
        </p:spPr>
        <p:txBody>
          <a:bodyPr/>
          <a:lstStyle>
            <a:lvl1pPr marL="0" indent="0" algn="ctr">
              <a:buNone/>
              <a:defRPr/>
            </a:lvl1pPr>
          </a:lstStyle>
          <a:p>
            <a:r>
              <a:rPr lang="en-GB" dirty="0"/>
              <a:t>Click on frame insert picture from Templafy Images</a:t>
            </a:r>
          </a:p>
        </p:txBody>
      </p:sp>
    </p:spTree>
    <p:extLst>
      <p:ext uri="{BB962C8B-B14F-4D97-AF65-F5344CB8AC3E}">
        <p14:creationId xmlns:p14="http://schemas.microsoft.com/office/powerpoint/2010/main" val="2850361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picture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BEC5D4A-2D3E-430E-ACC3-ED71CDB72A7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CD57AFAB-1ED3-459E-A036-F09016F125A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1E03C4A-A610-4399-AD7F-85A74DAB06FB}"/>
              </a:ext>
            </a:extLst>
          </p:cNvPr>
          <p:cNvSpPr>
            <a:spLocks noGrp="1"/>
          </p:cNvSpPr>
          <p:nvPr>
            <p:ph type="sldNum" sz="quarter" idx="12"/>
          </p:nvPr>
        </p:nvSpPr>
        <p:spPr/>
        <p:txBody>
          <a:bodyPr/>
          <a:lstStyle/>
          <a:p>
            <a:fld id="{45D37B1E-C366-494F-A587-962AD9AABC83}" type="slidenum">
              <a:rPr lang="en-GB" smtClean="0"/>
              <a:pPr/>
              <a:t>‹#›</a:t>
            </a:fld>
            <a:endParaRPr lang="en-GB" dirty="0"/>
          </a:p>
        </p:txBody>
      </p:sp>
      <p:sp>
        <p:nvSpPr>
          <p:cNvPr id="18" name="Title 1">
            <a:extLst>
              <a:ext uri="{FF2B5EF4-FFF2-40B4-BE49-F238E27FC236}">
                <a16:creationId xmlns:a16="http://schemas.microsoft.com/office/drawing/2014/main" id="{02371FB6-36EB-4CFB-BC49-C9EA813024B2}"/>
              </a:ext>
            </a:extLst>
          </p:cNvPr>
          <p:cNvSpPr>
            <a:spLocks noGrp="1"/>
          </p:cNvSpPr>
          <p:nvPr>
            <p:ph type="title" hasCustomPrompt="1"/>
          </p:nvPr>
        </p:nvSpPr>
        <p:spPr>
          <a:xfrm>
            <a:off x="1235074" y="1101600"/>
            <a:ext cx="4137025" cy="1153330"/>
          </a:xfrm>
        </p:spPr>
        <p:txBody>
          <a:bodyPr/>
          <a:lstStyle>
            <a:lvl1pPr>
              <a:defRPr/>
            </a:lvl1pPr>
          </a:lstStyle>
          <a:p>
            <a:r>
              <a:rPr lang="en-US" dirty="0"/>
              <a:t>Click to add header in max two lines</a:t>
            </a:r>
            <a:endParaRPr lang="en-GB" dirty="0"/>
          </a:p>
        </p:txBody>
      </p:sp>
      <p:sp>
        <p:nvSpPr>
          <p:cNvPr id="22" name="Picture Placeholder 12">
            <a:extLst>
              <a:ext uri="{FF2B5EF4-FFF2-40B4-BE49-F238E27FC236}">
                <a16:creationId xmlns:a16="http://schemas.microsoft.com/office/drawing/2014/main" id="{1240BBAB-9C26-4CED-B668-96C93DCFDEA4}"/>
              </a:ext>
            </a:extLst>
          </p:cNvPr>
          <p:cNvSpPr>
            <a:spLocks noGrp="1"/>
          </p:cNvSpPr>
          <p:nvPr>
            <p:ph type="pic" sz="quarter" idx="17" hasCustomPrompt="1"/>
          </p:nvPr>
        </p:nvSpPr>
        <p:spPr>
          <a:xfrm>
            <a:off x="1235074" y="2420938"/>
            <a:ext cx="2815200" cy="3528000"/>
          </a:xfrm>
          <a:solidFill>
            <a:schemeClr val="bg1"/>
          </a:solidFill>
        </p:spPr>
        <p:txBody>
          <a:bodyPr/>
          <a:lstStyle>
            <a:lvl1pPr marL="0" indent="0" algn="ctr">
              <a:buNone/>
              <a:defRPr/>
            </a:lvl1pPr>
          </a:lstStyle>
          <a:p>
            <a:r>
              <a:rPr lang="en-GB" dirty="0"/>
              <a:t>Click on frame insert picture from Templafy Images</a:t>
            </a:r>
          </a:p>
        </p:txBody>
      </p:sp>
      <p:sp>
        <p:nvSpPr>
          <p:cNvPr id="23" name="Picture Placeholder 14">
            <a:extLst>
              <a:ext uri="{FF2B5EF4-FFF2-40B4-BE49-F238E27FC236}">
                <a16:creationId xmlns:a16="http://schemas.microsoft.com/office/drawing/2014/main" id="{570CA2BD-6F56-48A5-A56D-009D034CAC89}"/>
              </a:ext>
            </a:extLst>
          </p:cNvPr>
          <p:cNvSpPr>
            <a:spLocks noGrp="1"/>
          </p:cNvSpPr>
          <p:nvPr>
            <p:ph type="pic" sz="quarter" idx="18" hasCustomPrompt="1"/>
          </p:nvPr>
        </p:nvSpPr>
        <p:spPr>
          <a:xfrm>
            <a:off x="4688400" y="2420938"/>
            <a:ext cx="2815200" cy="3528000"/>
          </a:xfrm>
          <a:solidFill>
            <a:schemeClr val="bg1"/>
          </a:solidFill>
        </p:spPr>
        <p:txBody>
          <a:bodyPr/>
          <a:lstStyle>
            <a:lvl1pPr marL="0" indent="0" algn="ctr">
              <a:buNone/>
              <a:defRPr/>
            </a:lvl1pPr>
          </a:lstStyle>
          <a:p>
            <a:r>
              <a:rPr lang="en-GB" dirty="0"/>
              <a:t>Click on frame insert picture from Templafy Images</a:t>
            </a:r>
          </a:p>
        </p:txBody>
      </p:sp>
      <p:sp>
        <p:nvSpPr>
          <p:cNvPr id="24" name="Picture Placeholder 16">
            <a:extLst>
              <a:ext uri="{FF2B5EF4-FFF2-40B4-BE49-F238E27FC236}">
                <a16:creationId xmlns:a16="http://schemas.microsoft.com/office/drawing/2014/main" id="{27F72900-731B-4CC8-BAE9-2052CB84659A}"/>
              </a:ext>
            </a:extLst>
          </p:cNvPr>
          <p:cNvSpPr>
            <a:spLocks noGrp="1"/>
          </p:cNvSpPr>
          <p:nvPr>
            <p:ph type="pic" sz="quarter" idx="19" hasCustomPrompt="1"/>
          </p:nvPr>
        </p:nvSpPr>
        <p:spPr>
          <a:xfrm>
            <a:off x="8141725" y="2420938"/>
            <a:ext cx="2815200" cy="3528000"/>
          </a:xfrm>
          <a:solidFill>
            <a:schemeClr val="bg1"/>
          </a:solidFill>
        </p:spPr>
        <p:txBody>
          <a:bodyPr/>
          <a:lstStyle>
            <a:lvl1pPr marL="0" indent="0" algn="ctr">
              <a:buNone/>
              <a:defRPr/>
            </a:lvl1pPr>
          </a:lstStyle>
          <a:p>
            <a:r>
              <a:rPr lang="en-GB" dirty="0"/>
              <a:t>Click on frame insert picture from Templafy Images</a:t>
            </a:r>
          </a:p>
        </p:txBody>
      </p:sp>
      <p:sp>
        <p:nvSpPr>
          <p:cNvPr id="16" name="Subtitle 2">
            <a:extLst>
              <a:ext uri="{FF2B5EF4-FFF2-40B4-BE49-F238E27FC236}">
                <a16:creationId xmlns:a16="http://schemas.microsoft.com/office/drawing/2014/main" id="{1CBAFC9F-1EE6-4E30-B4B1-BA63998854BF}"/>
              </a:ext>
            </a:extLst>
          </p:cNvPr>
          <p:cNvSpPr>
            <a:spLocks noGrp="1"/>
          </p:cNvSpPr>
          <p:nvPr>
            <p:ph type="subTitle" idx="20" hasCustomPrompt="1"/>
          </p:nvPr>
        </p:nvSpPr>
        <p:spPr>
          <a:xfrm>
            <a:off x="6096000" y="1066930"/>
            <a:ext cx="4860924" cy="1188000"/>
          </a:xfrm>
        </p:spPr>
        <p:txBody>
          <a:bodyPr anchor="t" anchorCtr="0"/>
          <a:lstStyle>
            <a:lvl1pPr marL="0" indent="0" algn="l">
              <a:lnSpc>
                <a:spcPct val="130000"/>
              </a:lnSpc>
              <a:spcBef>
                <a:spcPts val="0"/>
              </a:spcBef>
              <a:buNone/>
              <a:defRPr sz="2000" b="0" i="0" cap="none" spc="1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 header</a:t>
            </a:r>
            <a:endParaRPr lang="en-GB" dirty="0"/>
          </a:p>
        </p:txBody>
      </p:sp>
    </p:spTree>
    <p:extLst>
      <p:ext uri="{BB962C8B-B14F-4D97-AF65-F5344CB8AC3E}">
        <p14:creationId xmlns:p14="http://schemas.microsoft.com/office/powerpoint/2010/main" val="17705289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and picture SAHARA 20">
    <p:spTree>
      <p:nvGrpSpPr>
        <p:cNvPr id="1" name=""/>
        <p:cNvGrpSpPr/>
        <p:nvPr/>
      </p:nvGrpSpPr>
      <p:grpSpPr>
        <a:xfrm>
          <a:off x="0" y="0"/>
          <a:ext cx="0" cy="0"/>
          <a:chOff x="0" y="0"/>
          <a:chExt cx="0" cy="0"/>
        </a:xfrm>
      </p:grpSpPr>
      <p:sp>
        <p:nvSpPr>
          <p:cNvPr id="15" name="Background">
            <a:extLst>
              <a:ext uri="{FF2B5EF4-FFF2-40B4-BE49-F238E27FC236}">
                <a16:creationId xmlns:a16="http://schemas.microsoft.com/office/drawing/2014/main" id="{8A58A69C-37E6-4DEA-9016-1CBC9D2CD615}"/>
              </a:ext>
            </a:extLst>
          </p:cNvPr>
          <p:cNvSpPr/>
          <p:nvPr userDrawn="1"/>
        </p:nvSpPr>
        <p:spPr>
          <a:xfrm>
            <a:off x="0" y="0"/>
            <a:ext cx="6813550" cy="68580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Picture Placeholder 8">
            <a:extLst>
              <a:ext uri="{FF2B5EF4-FFF2-40B4-BE49-F238E27FC236}">
                <a16:creationId xmlns:a16="http://schemas.microsoft.com/office/drawing/2014/main" id="{B1B17564-70F8-4888-A492-8B7D81F84997}"/>
              </a:ext>
            </a:extLst>
          </p:cNvPr>
          <p:cNvSpPr>
            <a:spLocks noGrp="1"/>
          </p:cNvSpPr>
          <p:nvPr>
            <p:ph type="pic" sz="quarter" idx="19" hasCustomPrompt="1"/>
          </p:nvPr>
        </p:nvSpPr>
        <p:spPr>
          <a:xfrm>
            <a:off x="6813550" y="0"/>
            <a:ext cx="5378450" cy="6858000"/>
          </a:xfrm>
          <a:solidFill>
            <a:schemeClr val="bg1"/>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695326" y="1106562"/>
            <a:ext cx="1911687" cy="1314376"/>
          </a:xfrm>
        </p:spPr>
        <p:txBody>
          <a:bodyPr anchor="t" anchorCtr="0"/>
          <a:lstStyle>
            <a:lvl1pPr>
              <a:defRPr/>
            </a:lvl1pPr>
          </a:lstStyle>
          <a:p>
            <a:r>
              <a:rPr lang="en-GB" dirty="0"/>
              <a:t>Add text</a:t>
            </a:r>
          </a:p>
        </p:txBody>
      </p:sp>
      <p:sp>
        <p:nvSpPr>
          <p:cNvPr id="13" name="Text Placeholder 10">
            <a:extLst>
              <a:ext uri="{FF2B5EF4-FFF2-40B4-BE49-F238E27FC236}">
                <a16:creationId xmlns:a16="http://schemas.microsoft.com/office/drawing/2014/main" id="{4CF92507-9524-4B00-BB9A-D2F3B93DC761}"/>
              </a:ext>
            </a:extLst>
          </p:cNvPr>
          <p:cNvSpPr>
            <a:spLocks noGrp="1"/>
          </p:cNvSpPr>
          <p:nvPr>
            <p:ph type="body" sz="quarter" idx="13"/>
          </p:nvPr>
        </p:nvSpPr>
        <p:spPr>
          <a:xfrm>
            <a:off x="2807936" y="1107767"/>
            <a:ext cx="3288064" cy="1313172"/>
          </a:xfrm>
        </p:spPr>
        <p:txBody>
          <a:bodyPr anchor="t" anchorCtr="0"/>
          <a:lstStyle>
            <a:lvl1pPr>
              <a:lnSpc>
                <a:spcPct val="150000"/>
              </a:lnSpc>
              <a:defRPr sz="1400"/>
            </a:lvl1pPr>
            <a:lvl2pPr>
              <a:lnSpc>
                <a:spcPct val="150000"/>
              </a:lnSpc>
              <a:defRPr sz="1400"/>
            </a:lvl2pPr>
            <a:lvl3pPr>
              <a:defRPr sz="1400"/>
            </a:lvl3pPr>
          </a:lstStyle>
          <a:p>
            <a:pPr lvl="0"/>
            <a:r>
              <a:rPr lang="en-US"/>
              <a:t>Click to edit Master text styles</a:t>
            </a:r>
          </a:p>
          <a:p>
            <a:pPr lvl="1"/>
            <a:r>
              <a:rPr lang="en-US"/>
              <a:t>Second level</a:t>
            </a:r>
          </a:p>
          <a:p>
            <a:pPr lvl="2"/>
            <a:r>
              <a:rPr lang="en-US"/>
              <a:t>Third level</a:t>
            </a:r>
          </a:p>
        </p:txBody>
      </p:sp>
      <p:sp>
        <p:nvSpPr>
          <p:cNvPr id="18" name="Subtitle 2">
            <a:extLst>
              <a:ext uri="{FF2B5EF4-FFF2-40B4-BE49-F238E27FC236}">
                <a16:creationId xmlns:a16="http://schemas.microsoft.com/office/drawing/2014/main" id="{B6FD5256-52E8-43D0-BAF5-9A31BDA5E35B}"/>
              </a:ext>
            </a:extLst>
          </p:cNvPr>
          <p:cNvSpPr>
            <a:spLocks noGrp="1"/>
          </p:cNvSpPr>
          <p:nvPr>
            <p:ph type="subTitle" idx="23" hasCustomPrompt="1"/>
          </p:nvPr>
        </p:nvSpPr>
        <p:spPr>
          <a:xfrm>
            <a:off x="695325" y="2867178"/>
            <a:ext cx="1911687" cy="1314000"/>
          </a:xfrm>
        </p:spPr>
        <p:txBody>
          <a:bodyPr anchor="t" anchorCtr="0"/>
          <a:lstStyle>
            <a:lvl1pPr marL="0" indent="0" algn="l">
              <a:lnSpc>
                <a:spcPct val="110000"/>
              </a:lnSpc>
              <a:spcBef>
                <a:spcPts val="0"/>
              </a:spcBef>
              <a:buNone/>
              <a:defRPr sz="2800" b="0" cap="none" spc="22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text</a:t>
            </a:r>
            <a:endParaRPr lang="en-GB" dirty="0"/>
          </a:p>
        </p:txBody>
      </p:sp>
      <p:sp>
        <p:nvSpPr>
          <p:cNvPr id="14" name="Text Placeholder 12">
            <a:extLst>
              <a:ext uri="{FF2B5EF4-FFF2-40B4-BE49-F238E27FC236}">
                <a16:creationId xmlns:a16="http://schemas.microsoft.com/office/drawing/2014/main" id="{0BF9ED2A-D380-4014-97DC-4D9A93D1FADD}"/>
              </a:ext>
            </a:extLst>
          </p:cNvPr>
          <p:cNvSpPr>
            <a:spLocks noGrp="1"/>
          </p:cNvSpPr>
          <p:nvPr>
            <p:ph type="body" sz="quarter" idx="20"/>
          </p:nvPr>
        </p:nvSpPr>
        <p:spPr>
          <a:xfrm>
            <a:off x="2807936" y="2867178"/>
            <a:ext cx="3288064" cy="1314000"/>
          </a:xfrm>
        </p:spPr>
        <p:txBody>
          <a:bodyPr anchor="t" anchorCtr="0"/>
          <a:lstStyle>
            <a:lvl1pPr>
              <a:lnSpc>
                <a:spcPct val="150000"/>
              </a:lnSpc>
              <a:defRPr sz="1400"/>
            </a:lvl1pPr>
            <a:lvl2pPr>
              <a:lnSpc>
                <a:spcPct val="150000"/>
              </a:lnSpc>
              <a:defRPr sz="1400"/>
            </a:lvl2pPr>
            <a:lvl3pPr>
              <a:defRPr sz="1400"/>
            </a:lvl3pPr>
          </a:lstStyle>
          <a:p>
            <a:pPr lvl="0"/>
            <a:r>
              <a:rPr lang="en-US"/>
              <a:t>Click to edit Master text styles</a:t>
            </a:r>
          </a:p>
          <a:p>
            <a:pPr lvl="1"/>
            <a:r>
              <a:rPr lang="en-US"/>
              <a:t>Second level</a:t>
            </a:r>
          </a:p>
          <a:p>
            <a:pPr lvl="2"/>
            <a:r>
              <a:rPr lang="en-US"/>
              <a:t>Third level</a:t>
            </a:r>
          </a:p>
        </p:txBody>
      </p:sp>
      <p:sp>
        <p:nvSpPr>
          <p:cNvPr id="16" name="Text Placeholder 14">
            <a:extLst>
              <a:ext uri="{FF2B5EF4-FFF2-40B4-BE49-F238E27FC236}">
                <a16:creationId xmlns:a16="http://schemas.microsoft.com/office/drawing/2014/main" id="{B28AB971-C7CA-4CAA-8460-A11856F8CAD7}"/>
              </a:ext>
            </a:extLst>
          </p:cNvPr>
          <p:cNvSpPr>
            <a:spLocks noGrp="1"/>
          </p:cNvSpPr>
          <p:nvPr>
            <p:ph type="body" sz="quarter" idx="21" hasCustomPrompt="1"/>
          </p:nvPr>
        </p:nvSpPr>
        <p:spPr>
          <a:xfrm>
            <a:off x="695325" y="4627418"/>
            <a:ext cx="1911686" cy="1314000"/>
          </a:xfrm>
        </p:spPr>
        <p:txBody>
          <a:bodyPr anchor="t" anchorCtr="0"/>
          <a:lstStyle>
            <a:lvl1pPr marL="0" indent="0">
              <a:lnSpc>
                <a:spcPct val="110000"/>
              </a:lnSpc>
              <a:buNone/>
              <a:defRPr sz="2800" spc="220" baseline="0"/>
            </a:lvl1pPr>
            <a:lvl2pPr marL="0" indent="0">
              <a:lnSpc>
                <a:spcPct val="110000"/>
              </a:lnSpc>
              <a:buFont typeface="Adelle BS Office" panose="02000503060000020004" pitchFamily="2" charset="0"/>
              <a:buNone/>
              <a:defRPr sz="2800" spc="220" baseline="0"/>
            </a:lvl2pPr>
          </a:lstStyle>
          <a:p>
            <a:pPr lvl="0"/>
            <a:r>
              <a:rPr lang="en-US" dirty="0"/>
              <a:t>Add text</a:t>
            </a:r>
            <a:endParaRPr lang="en-GB" dirty="0"/>
          </a:p>
        </p:txBody>
      </p:sp>
      <p:sp>
        <p:nvSpPr>
          <p:cNvPr id="17" name="Text Placeholder 16">
            <a:extLst>
              <a:ext uri="{FF2B5EF4-FFF2-40B4-BE49-F238E27FC236}">
                <a16:creationId xmlns:a16="http://schemas.microsoft.com/office/drawing/2014/main" id="{B6AF5CCB-2933-4ACD-9E4A-B191CB099D92}"/>
              </a:ext>
            </a:extLst>
          </p:cNvPr>
          <p:cNvSpPr>
            <a:spLocks noGrp="1"/>
          </p:cNvSpPr>
          <p:nvPr>
            <p:ph type="body" sz="quarter" idx="22"/>
          </p:nvPr>
        </p:nvSpPr>
        <p:spPr>
          <a:xfrm>
            <a:off x="2810932" y="4627418"/>
            <a:ext cx="3285068" cy="1314000"/>
          </a:xfrm>
        </p:spPr>
        <p:txBody>
          <a:bodyPr anchor="t" anchorCtr="0"/>
          <a:lstStyle>
            <a:lvl1pPr>
              <a:lnSpc>
                <a:spcPct val="150000"/>
              </a:lnSpc>
              <a:defRPr sz="1400"/>
            </a:lvl1pPr>
            <a:lvl2pPr>
              <a:lnSpc>
                <a:spcPct val="150000"/>
              </a:lnSpc>
              <a:defRPr sz="1400"/>
            </a:lvl2pPr>
            <a:lvl3pPr>
              <a:defRPr sz="1400"/>
            </a:lvl3pPr>
            <a:lvl4pPr>
              <a:defRPr sz="1200"/>
            </a:lvl4pPr>
          </a:lstStyle>
          <a:p>
            <a:pPr lvl="0"/>
            <a:r>
              <a:rPr lang="en-US"/>
              <a:t>Click to edit Master text styles</a:t>
            </a:r>
          </a:p>
          <a:p>
            <a:pPr lvl="1"/>
            <a:r>
              <a:rPr lang="en-US"/>
              <a:t>Second level</a:t>
            </a:r>
          </a:p>
          <a:p>
            <a:pPr lvl="2"/>
            <a:r>
              <a:rPr lang="en-US"/>
              <a:t>Third level</a:t>
            </a:r>
          </a:p>
        </p:txBody>
      </p:sp>
      <p:sp>
        <p:nvSpPr>
          <p:cNvPr id="8" name="Date Placeholder 7"/>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3877310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ree icons and text SAND 40">
    <p:spTree>
      <p:nvGrpSpPr>
        <p:cNvPr id="1" name=""/>
        <p:cNvGrpSpPr/>
        <p:nvPr/>
      </p:nvGrpSpPr>
      <p:grpSpPr>
        <a:xfrm>
          <a:off x="0" y="0"/>
          <a:ext cx="0" cy="0"/>
          <a:chOff x="0" y="0"/>
          <a:chExt cx="0" cy="0"/>
        </a:xfrm>
      </p:grpSpPr>
      <p:sp>
        <p:nvSpPr>
          <p:cNvPr id="8" name="Background">
            <a:extLst>
              <a:ext uri="{FF2B5EF4-FFF2-40B4-BE49-F238E27FC236}">
                <a16:creationId xmlns:a16="http://schemas.microsoft.com/office/drawing/2014/main" id="{6A7FBD44-3AEB-4371-81F7-B4F9A37BFA02}"/>
              </a:ext>
            </a:extLst>
          </p:cNvPr>
          <p:cNvSpPr/>
          <p:nvPr userDrawn="1"/>
        </p:nvSpPr>
        <p:spPr>
          <a:xfrm>
            <a:off x="4656137" y="0"/>
            <a:ext cx="7535863" cy="6858000"/>
          </a:xfrm>
          <a:prstGeom prst="rect">
            <a:avLst/>
          </a:prstGeom>
          <a:solidFill>
            <a:srgbClr val="CFCA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Logo">
            <a:extLst>
              <a:ext uri="{FF2B5EF4-FFF2-40B4-BE49-F238E27FC236}">
                <a16:creationId xmlns:a16="http://schemas.microsoft.com/office/drawing/2014/main" id="{50CBF5A3-EFEA-4AF1-8629-525DDBC05F74}"/>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2" name="Title 1">
            <a:extLst>
              <a:ext uri="{FF2B5EF4-FFF2-40B4-BE49-F238E27FC236}">
                <a16:creationId xmlns:a16="http://schemas.microsoft.com/office/drawing/2014/main" id="{9673FEC7-8F6F-4D30-992F-27D851DF63CC}"/>
              </a:ext>
            </a:extLst>
          </p:cNvPr>
          <p:cNvSpPr>
            <a:spLocks noGrp="1"/>
          </p:cNvSpPr>
          <p:nvPr>
            <p:ph type="title" hasCustomPrompt="1"/>
          </p:nvPr>
        </p:nvSpPr>
        <p:spPr>
          <a:xfrm>
            <a:off x="695326" y="1099851"/>
            <a:ext cx="3455988" cy="1394534"/>
          </a:xfrm>
        </p:spPr>
        <p:txBody>
          <a:bodyPr anchor="ctr" anchorCtr="0"/>
          <a:lstStyle/>
          <a:p>
            <a:r>
              <a:rPr lang="en-US" dirty="0"/>
              <a:t>Click to add header in max three lines</a:t>
            </a:r>
            <a:endParaRPr lang="en-GB" dirty="0"/>
          </a:p>
        </p:txBody>
      </p:sp>
      <p:sp>
        <p:nvSpPr>
          <p:cNvPr id="11" name="Picture Placeholder 10">
            <a:extLst>
              <a:ext uri="{FF2B5EF4-FFF2-40B4-BE49-F238E27FC236}">
                <a16:creationId xmlns:a16="http://schemas.microsoft.com/office/drawing/2014/main" id="{29FBB195-AD8A-4FA1-8939-4BB0C58C9623}"/>
              </a:ext>
            </a:extLst>
          </p:cNvPr>
          <p:cNvSpPr>
            <a:spLocks noGrp="1" noChangeAspect="1"/>
          </p:cNvSpPr>
          <p:nvPr>
            <p:ph type="pic" sz="quarter" idx="13" hasCustomPrompt="1"/>
          </p:nvPr>
        </p:nvSpPr>
        <p:spPr>
          <a:xfrm>
            <a:off x="5247473" y="622722"/>
            <a:ext cx="1436400" cy="1436400"/>
          </a:xfrm>
        </p:spPr>
        <p:txBody>
          <a:bodyPr/>
          <a:lstStyle>
            <a:lvl1pPr marL="0" indent="0" algn="ctr">
              <a:buNone/>
              <a:defRPr/>
            </a:lvl1pPr>
          </a:lstStyle>
          <a:p>
            <a:r>
              <a:rPr lang="en-GB" dirty="0"/>
              <a:t>Insert icon</a:t>
            </a:r>
          </a:p>
        </p:txBody>
      </p:sp>
      <p:sp>
        <p:nvSpPr>
          <p:cNvPr id="15" name="Text Placeholder 10">
            <a:extLst>
              <a:ext uri="{FF2B5EF4-FFF2-40B4-BE49-F238E27FC236}">
                <a16:creationId xmlns:a16="http://schemas.microsoft.com/office/drawing/2014/main" id="{0FF1E7DA-9E04-4046-8816-6932FC627624}"/>
              </a:ext>
            </a:extLst>
          </p:cNvPr>
          <p:cNvSpPr>
            <a:spLocks noGrp="1"/>
          </p:cNvSpPr>
          <p:nvPr>
            <p:ph type="body" sz="quarter" idx="14"/>
          </p:nvPr>
        </p:nvSpPr>
        <p:spPr>
          <a:xfrm>
            <a:off x="7270533" y="620713"/>
            <a:ext cx="3683018" cy="1436401"/>
          </a:xfrm>
        </p:spPr>
        <p:txBody>
          <a:bodyPr anchor="ctr" anchorCtr="0"/>
          <a:lstStyle>
            <a:lvl1pPr>
              <a:lnSpc>
                <a:spcPct val="150000"/>
              </a:lnSpc>
              <a:defRPr sz="1400"/>
            </a:lvl1pPr>
            <a:lvl2pPr>
              <a:lnSpc>
                <a:spcPct val="150000"/>
              </a:lnSpc>
              <a:defRPr sz="1400"/>
            </a:lvl2pPr>
            <a:lvl3pPr>
              <a:defRPr sz="1400"/>
            </a:lvl3pPr>
            <a:lvl4pPr>
              <a:defRPr sz="1200"/>
            </a:lvl4pPr>
          </a:lstStyle>
          <a:p>
            <a:pPr lvl="0"/>
            <a:r>
              <a:rPr lang="en-US"/>
              <a:t>Click to edit Master text styles</a:t>
            </a:r>
          </a:p>
          <a:p>
            <a:pPr lvl="1"/>
            <a:r>
              <a:rPr lang="en-US"/>
              <a:t>Second level</a:t>
            </a:r>
          </a:p>
          <a:p>
            <a:pPr lvl="2"/>
            <a:r>
              <a:rPr lang="en-US"/>
              <a:t>Third level</a:t>
            </a:r>
          </a:p>
        </p:txBody>
      </p:sp>
      <p:sp>
        <p:nvSpPr>
          <p:cNvPr id="16" name="Text Placeholder 12">
            <a:extLst>
              <a:ext uri="{FF2B5EF4-FFF2-40B4-BE49-F238E27FC236}">
                <a16:creationId xmlns:a16="http://schemas.microsoft.com/office/drawing/2014/main" id="{E760BC7F-A309-4826-82CC-5950762E18A1}"/>
              </a:ext>
            </a:extLst>
          </p:cNvPr>
          <p:cNvSpPr>
            <a:spLocks noGrp="1"/>
          </p:cNvSpPr>
          <p:nvPr>
            <p:ph type="body" sz="quarter" idx="15"/>
          </p:nvPr>
        </p:nvSpPr>
        <p:spPr>
          <a:xfrm>
            <a:off x="7270531" y="2501071"/>
            <a:ext cx="3686393" cy="1436400"/>
          </a:xfrm>
        </p:spPr>
        <p:txBody>
          <a:bodyPr anchor="ctr" anchorCtr="0"/>
          <a:lstStyle>
            <a:lvl1pPr>
              <a:lnSpc>
                <a:spcPct val="150000"/>
              </a:lnSpc>
              <a:defRPr sz="1400"/>
            </a:lvl1pPr>
            <a:lvl2pPr>
              <a:lnSpc>
                <a:spcPct val="150000"/>
              </a:lnSpc>
              <a:defRPr sz="1400"/>
            </a:lvl2pPr>
            <a:lvl3pPr>
              <a:defRPr sz="1400"/>
            </a:lvl3pPr>
            <a:lvl4pPr>
              <a:defRPr sz="1200"/>
            </a:lvl4pPr>
          </a:lstStyle>
          <a:p>
            <a:pPr lvl="0"/>
            <a:r>
              <a:rPr lang="en-US"/>
              <a:t>Click to edit Master text styles</a:t>
            </a:r>
          </a:p>
          <a:p>
            <a:pPr lvl="1"/>
            <a:r>
              <a:rPr lang="en-US"/>
              <a:t>Second level</a:t>
            </a:r>
          </a:p>
          <a:p>
            <a:pPr lvl="2"/>
            <a:r>
              <a:rPr lang="en-US"/>
              <a:t>Third level</a:t>
            </a:r>
          </a:p>
        </p:txBody>
      </p:sp>
      <p:sp>
        <p:nvSpPr>
          <p:cNvPr id="19" name="Picture Placeholder 12">
            <a:extLst>
              <a:ext uri="{FF2B5EF4-FFF2-40B4-BE49-F238E27FC236}">
                <a16:creationId xmlns:a16="http://schemas.microsoft.com/office/drawing/2014/main" id="{451C680D-125B-49F3-A5ED-416789FF9AA4}"/>
              </a:ext>
            </a:extLst>
          </p:cNvPr>
          <p:cNvSpPr>
            <a:spLocks noGrp="1" noChangeAspect="1"/>
          </p:cNvSpPr>
          <p:nvPr>
            <p:ph type="pic" sz="quarter" idx="17" hasCustomPrompt="1"/>
          </p:nvPr>
        </p:nvSpPr>
        <p:spPr>
          <a:xfrm>
            <a:off x="5247473" y="2501070"/>
            <a:ext cx="1436400" cy="1436400"/>
          </a:xfrm>
        </p:spPr>
        <p:txBody>
          <a:bodyPr/>
          <a:lstStyle>
            <a:lvl1pPr marL="0" indent="0" algn="ctr">
              <a:buNone/>
              <a:defRPr/>
            </a:lvl1pPr>
          </a:lstStyle>
          <a:p>
            <a:r>
              <a:rPr lang="en-GB" dirty="0"/>
              <a:t>Insert icon</a:t>
            </a:r>
          </a:p>
        </p:txBody>
      </p:sp>
      <p:sp>
        <p:nvSpPr>
          <p:cNvPr id="17" name="Text Placeholder 14">
            <a:extLst>
              <a:ext uri="{FF2B5EF4-FFF2-40B4-BE49-F238E27FC236}">
                <a16:creationId xmlns:a16="http://schemas.microsoft.com/office/drawing/2014/main" id="{5D0334EF-6777-4749-8C7E-DFBC93FCE13F}"/>
              </a:ext>
            </a:extLst>
          </p:cNvPr>
          <p:cNvSpPr>
            <a:spLocks noGrp="1"/>
          </p:cNvSpPr>
          <p:nvPr>
            <p:ph type="body" sz="quarter" idx="16"/>
          </p:nvPr>
        </p:nvSpPr>
        <p:spPr>
          <a:xfrm>
            <a:off x="7273909" y="4379417"/>
            <a:ext cx="3683016" cy="1436399"/>
          </a:xfrm>
        </p:spPr>
        <p:txBody>
          <a:bodyPr anchor="ctr" anchorCtr="0"/>
          <a:lstStyle>
            <a:lvl1pPr>
              <a:lnSpc>
                <a:spcPct val="150000"/>
              </a:lnSpc>
              <a:defRPr sz="1400"/>
            </a:lvl1pPr>
            <a:lvl2pPr>
              <a:lnSpc>
                <a:spcPct val="150000"/>
              </a:lnSpc>
              <a:defRPr sz="1400"/>
            </a:lvl2pPr>
            <a:lvl3pPr>
              <a:defRPr sz="1400"/>
            </a:lvl3pPr>
            <a:lvl4pPr>
              <a:defRPr sz="1200"/>
            </a:lvl4pPr>
          </a:lstStyle>
          <a:p>
            <a:pPr lvl="0"/>
            <a:r>
              <a:rPr lang="en-US"/>
              <a:t>Click to edit Master text styles</a:t>
            </a:r>
          </a:p>
          <a:p>
            <a:pPr lvl="1"/>
            <a:r>
              <a:rPr lang="en-US"/>
              <a:t>Second level</a:t>
            </a:r>
          </a:p>
          <a:p>
            <a:pPr lvl="2"/>
            <a:r>
              <a:rPr lang="en-US"/>
              <a:t>Third level</a:t>
            </a:r>
          </a:p>
        </p:txBody>
      </p:sp>
      <p:sp>
        <p:nvSpPr>
          <p:cNvPr id="3" name="Date Placeholder 2">
            <a:extLst>
              <a:ext uri="{FF2B5EF4-FFF2-40B4-BE49-F238E27FC236}">
                <a16:creationId xmlns:a16="http://schemas.microsoft.com/office/drawing/2014/main" id="{0F419172-A5DA-48E9-99F4-31B137F301F2}"/>
              </a:ext>
            </a:extLst>
          </p:cNvPr>
          <p:cNvSpPr>
            <a:spLocks noGrp="1"/>
          </p:cNvSpPr>
          <p:nvPr>
            <p:ph type="dt" sz="half" idx="10"/>
          </p:nvPr>
        </p:nvSpPr>
        <p:spPr/>
        <p:txBody>
          <a:bodyPr/>
          <a:lstStyle/>
          <a:p>
            <a:r>
              <a:rPr lang="en-US"/>
              <a:t>Date / XX Month 2021</a:t>
            </a:r>
            <a:endParaRPr lang="en-GB" dirty="0"/>
          </a:p>
        </p:txBody>
      </p:sp>
      <p:sp>
        <p:nvSpPr>
          <p:cNvPr id="20" name="Picture Placeholder 14">
            <a:extLst>
              <a:ext uri="{FF2B5EF4-FFF2-40B4-BE49-F238E27FC236}">
                <a16:creationId xmlns:a16="http://schemas.microsoft.com/office/drawing/2014/main" id="{E22FCB87-1AE2-458A-B6F9-D24E53542598}"/>
              </a:ext>
            </a:extLst>
          </p:cNvPr>
          <p:cNvSpPr>
            <a:spLocks noGrp="1" noChangeAspect="1"/>
          </p:cNvSpPr>
          <p:nvPr>
            <p:ph type="pic" sz="quarter" idx="18" hasCustomPrompt="1"/>
          </p:nvPr>
        </p:nvSpPr>
        <p:spPr>
          <a:xfrm>
            <a:off x="5247473" y="4379418"/>
            <a:ext cx="1436400" cy="1436400"/>
          </a:xfrm>
        </p:spPr>
        <p:txBody>
          <a:bodyPr/>
          <a:lstStyle>
            <a:lvl1pPr marL="0" indent="0" algn="ctr">
              <a:buNone/>
              <a:defRPr/>
            </a:lvl1pPr>
          </a:lstStyle>
          <a:p>
            <a:r>
              <a:rPr lang="en-GB" dirty="0"/>
              <a:t>Insert icon</a:t>
            </a:r>
          </a:p>
        </p:txBody>
      </p:sp>
      <p:sp>
        <p:nvSpPr>
          <p:cNvPr id="4" name="Footer Placeholder 3">
            <a:extLst>
              <a:ext uri="{FF2B5EF4-FFF2-40B4-BE49-F238E27FC236}">
                <a16:creationId xmlns:a16="http://schemas.microsoft.com/office/drawing/2014/main" id="{76C0D199-D781-4990-AEE7-0C43C466C60E}"/>
              </a:ext>
            </a:extLst>
          </p:cNvPr>
          <p:cNvSpPr>
            <a:spLocks noGrp="1"/>
          </p:cNvSpPr>
          <p:nvPr>
            <p:ph type="ftr" sz="quarter" idx="11"/>
          </p:nvPr>
        </p:nvSpPr>
        <p:spPr>
          <a:xfrm>
            <a:off x="1235075" y="6435278"/>
            <a:ext cx="2916238" cy="422722"/>
          </a:xfrm>
        </p:spPr>
        <p:txBody>
          <a:bodyPr/>
          <a:lstStyle/>
          <a:p>
            <a:endParaRPr lang="en-GB" dirty="0"/>
          </a:p>
        </p:txBody>
      </p:sp>
      <p:sp>
        <p:nvSpPr>
          <p:cNvPr id="5" name="Slide Number Placeholder 4">
            <a:extLst>
              <a:ext uri="{FF2B5EF4-FFF2-40B4-BE49-F238E27FC236}">
                <a16:creationId xmlns:a16="http://schemas.microsoft.com/office/drawing/2014/main" id="{06638E16-BCCB-4CA8-B0C5-1C68E294716C}"/>
              </a:ext>
            </a:extLst>
          </p:cNvPr>
          <p:cNvSpPr>
            <a:spLocks noGrp="1"/>
          </p:cNvSpPr>
          <p:nvPr>
            <p:ph type="sldNum" sz="quarter" idx="12"/>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71105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AHARA 60">
    <p:spTree>
      <p:nvGrpSpPr>
        <p:cNvPr id="1" name=""/>
        <p:cNvGrpSpPr/>
        <p:nvPr/>
      </p:nvGrpSpPr>
      <p:grpSpPr>
        <a:xfrm>
          <a:off x="0" y="0"/>
          <a:ext cx="0" cy="0"/>
          <a:chOff x="0" y="0"/>
          <a:chExt cx="0" cy="0"/>
        </a:xfrm>
      </p:grpSpPr>
      <p:sp>
        <p:nvSpPr>
          <p:cNvPr id="4" name="Footer Placeholder 3" hidden="1">
            <a:extLst>
              <a:ext uri="{FF2B5EF4-FFF2-40B4-BE49-F238E27FC236}">
                <a16:creationId xmlns:a16="http://schemas.microsoft.com/office/drawing/2014/main" id="{C0DEA61E-B5E0-4964-9702-3D7D34F61486}"/>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5" name="Slide Number Placeholder 4" hidden="1">
            <a:extLst>
              <a:ext uri="{FF2B5EF4-FFF2-40B4-BE49-F238E27FC236}">
                <a16:creationId xmlns:a16="http://schemas.microsoft.com/office/drawing/2014/main" id="{AD9408F2-2C0A-4769-8CC4-93D129AA5F85}"/>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6" name="Background">
            <a:extLst>
              <a:ext uri="{FF2B5EF4-FFF2-40B4-BE49-F238E27FC236}">
                <a16:creationId xmlns:a16="http://schemas.microsoft.com/office/drawing/2014/main" id="{0E52B5CD-F7D5-47F1-BE2D-1A1525491CE5}"/>
              </a:ext>
            </a:extLst>
          </p:cNvPr>
          <p:cNvSpPr/>
          <p:nvPr userDrawn="1"/>
        </p:nvSpPr>
        <p:spPr>
          <a:xfrm>
            <a:off x="0" y="0"/>
            <a:ext cx="12204000" cy="6858000"/>
          </a:xfrm>
          <a:prstGeom prst="rect">
            <a:avLst/>
          </a:prstGeom>
          <a:solidFill>
            <a:srgbClr val="C4B8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Logo">
            <a:extLst>
              <a:ext uri="{FF2B5EF4-FFF2-40B4-BE49-F238E27FC236}">
                <a16:creationId xmlns:a16="http://schemas.microsoft.com/office/drawing/2014/main" id="{C8A5ACAE-009F-43B6-897E-2D26AF9E08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51313" y="3218516"/>
            <a:ext cx="3889374" cy="420968"/>
          </a:xfrm>
          <a:prstGeom prst="rect">
            <a:avLst/>
          </a:prstGeom>
        </p:spPr>
      </p:pic>
      <p:sp>
        <p:nvSpPr>
          <p:cNvPr id="9" name="Date Placeholder 2">
            <a:extLst>
              <a:ext uri="{FF2B5EF4-FFF2-40B4-BE49-F238E27FC236}">
                <a16:creationId xmlns:a16="http://schemas.microsoft.com/office/drawing/2014/main" id="{BF05442A-5269-44C4-A9CB-00A9503B57BF}"/>
              </a:ext>
            </a:extLst>
          </p:cNvPr>
          <p:cNvSpPr>
            <a:spLocks noGrp="1"/>
          </p:cNvSpPr>
          <p:nvPr>
            <p:ph type="dt" sz="half" idx="10"/>
          </p:nvPr>
        </p:nvSpPr>
        <p:spPr>
          <a:xfrm>
            <a:off x="4151313" y="5949950"/>
            <a:ext cx="3889374" cy="574675"/>
          </a:xfrm>
        </p:spPr>
        <p:txBody>
          <a:bodyPr/>
          <a:lstStyle>
            <a:lvl1pPr>
              <a:defRPr sz="1200" spc="100" baseline="0">
                <a:solidFill>
                  <a:schemeClr val="tx1"/>
                </a:solidFill>
              </a:defRPr>
            </a:lvl1pPr>
          </a:lstStyle>
          <a:p>
            <a:pPr algn="ctr"/>
            <a:r>
              <a:rPr lang="en-US"/>
              <a:t>Date / XX Month 2021</a:t>
            </a:r>
            <a:endParaRPr lang="en-GB" dirty="0"/>
          </a:p>
        </p:txBody>
      </p:sp>
    </p:spTree>
    <p:extLst>
      <p:ext uri="{BB962C8B-B14F-4D97-AF65-F5344CB8AC3E}">
        <p14:creationId xmlns:p14="http://schemas.microsoft.com/office/powerpoint/2010/main" val="33599966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ree text and picture">
    <p:spTree>
      <p:nvGrpSpPr>
        <p:cNvPr id="1" name=""/>
        <p:cNvGrpSpPr/>
        <p:nvPr/>
      </p:nvGrpSpPr>
      <p:grpSpPr>
        <a:xfrm>
          <a:off x="0" y="0"/>
          <a:ext cx="0" cy="0"/>
          <a:chOff x="0" y="0"/>
          <a:chExt cx="0" cy="0"/>
        </a:xfrm>
      </p:grpSpPr>
      <p:sp>
        <p:nvSpPr>
          <p:cNvPr id="15" name="Background">
            <a:extLst>
              <a:ext uri="{FF2B5EF4-FFF2-40B4-BE49-F238E27FC236}">
                <a16:creationId xmlns:a16="http://schemas.microsoft.com/office/drawing/2014/main" id="{8A58A69C-37E6-4DEA-9016-1CBC9D2CD615}"/>
              </a:ext>
            </a:extLst>
          </p:cNvPr>
          <p:cNvSpPr/>
          <p:nvPr userDrawn="1"/>
        </p:nvSpPr>
        <p:spPr>
          <a:xfrm>
            <a:off x="0" y="0"/>
            <a:ext cx="6813550" cy="68580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Background">
            <a:extLst>
              <a:ext uri="{FF2B5EF4-FFF2-40B4-BE49-F238E27FC236}">
                <a16:creationId xmlns:a16="http://schemas.microsoft.com/office/drawing/2014/main" id="{FFA2BE24-D759-4D89-B900-FE01C8805C28}"/>
              </a:ext>
            </a:extLst>
          </p:cNvPr>
          <p:cNvSpPr/>
          <p:nvPr userDrawn="1"/>
        </p:nvSpPr>
        <p:spPr>
          <a:xfrm>
            <a:off x="6816725" y="0"/>
            <a:ext cx="5375275" cy="6858000"/>
          </a:xfrm>
          <a:prstGeom prst="rect">
            <a:avLst/>
          </a:prstGeom>
          <a:solidFill>
            <a:srgbClr val="B7B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Picture Placeholder 8">
            <a:extLst>
              <a:ext uri="{FF2B5EF4-FFF2-40B4-BE49-F238E27FC236}">
                <a16:creationId xmlns:a16="http://schemas.microsoft.com/office/drawing/2014/main" id="{4981E8A4-B3A3-43D2-84B3-57B22B89418E}"/>
              </a:ext>
            </a:extLst>
          </p:cNvPr>
          <p:cNvSpPr>
            <a:spLocks noGrp="1"/>
          </p:cNvSpPr>
          <p:nvPr>
            <p:ph type="pic" sz="quarter" idx="19" hasCustomPrompt="1"/>
          </p:nvPr>
        </p:nvSpPr>
        <p:spPr>
          <a:xfrm>
            <a:off x="8051800" y="1162050"/>
            <a:ext cx="2916238" cy="4498975"/>
          </a:xfrm>
          <a:solidFill>
            <a:schemeClr val="bg1"/>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695327" y="1106562"/>
            <a:ext cx="756000" cy="1314376"/>
          </a:xfrm>
        </p:spPr>
        <p:txBody>
          <a:bodyPr anchor="t" anchorCtr="0"/>
          <a:lstStyle>
            <a:lvl1pPr>
              <a:defRPr cap="all" baseline="0"/>
            </a:lvl1pPr>
          </a:lstStyle>
          <a:p>
            <a:r>
              <a:rPr lang="en-GB" dirty="0"/>
              <a:t>X /</a:t>
            </a:r>
          </a:p>
        </p:txBody>
      </p:sp>
      <p:sp>
        <p:nvSpPr>
          <p:cNvPr id="13" name="Text Placeholder 10">
            <a:extLst>
              <a:ext uri="{FF2B5EF4-FFF2-40B4-BE49-F238E27FC236}">
                <a16:creationId xmlns:a16="http://schemas.microsoft.com/office/drawing/2014/main" id="{4CF92507-9524-4B00-BB9A-D2F3B93DC761}"/>
              </a:ext>
            </a:extLst>
          </p:cNvPr>
          <p:cNvSpPr>
            <a:spLocks noGrp="1"/>
          </p:cNvSpPr>
          <p:nvPr>
            <p:ph type="body" sz="quarter" idx="13"/>
          </p:nvPr>
        </p:nvSpPr>
        <p:spPr>
          <a:xfrm>
            <a:off x="1727999" y="1107767"/>
            <a:ext cx="3647275" cy="1313172"/>
          </a:xfrm>
        </p:spPr>
        <p:txBody>
          <a:bodyPr anchor="t" anchorCtr="0"/>
          <a:lstStyle>
            <a:lvl1pPr>
              <a:lnSpc>
                <a:spcPct val="150000"/>
              </a:lnSpc>
              <a:defRPr sz="1400"/>
            </a:lvl1pPr>
            <a:lvl2pPr>
              <a:lnSpc>
                <a:spcPct val="150000"/>
              </a:lnSpc>
              <a:defRPr sz="1400"/>
            </a:lvl2pPr>
            <a:lvl3pPr>
              <a:defRPr sz="1400"/>
            </a:lvl3pPr>
          </a:lstStyle>
          <a:p>
            <a:pPr lvl="0"/>
            <a:r>
              <a:rPr lang="en-US"/>
              <a:t>Click to edit Master text styles</a:t>
            </a:r>
          </a:p>
          <a:p>
            <a:pPr lvl="1"/>
            <a:r>
              <a:rPr lang="en-US"/>
              <a:t>Second level</a:t>
            </a:r>
          </a:p>
          <a:p>
            <a:pPr lvl="2"/>
            <a:r>
              <a:rPr lang="en-US"/>
              <a:t>Third level</a:t>
            </a:r>
          </a:p>
        </p:txBody>
      </p:sp>
      <p:sp>
        <p:nvSpPr>
          <p:cNvPr id="18" name="Subtitle 2">
            <a:extLst>
              <a:ext uri="{FF2B5EF4-FFF2-40B4-BE49-F238E27FC236}">
                <a16:creationId xmlns:a16="http://schemas.microsoft.com/office/drawing/2014/main" id="{B6FD5256-52E8-43D0-BAF5-9A31BDA5E35B}"/>
              </a:ext>
            </a:extLst>
          </p:cNvPr>
          <p:cNvSpPr>
            <a:spLocks noGrp="1"/>
          </p:cNvSpPr>
          <p:nvPr>
            <p:ph type="subTitle" idx="23" hasCustomPrompt="1"/>
          </p:nvPr>
        </p:nvSpPr>
        <p:spPr>
          <a:xfrm>
            <a:off x="695326" y="2867178"/>
            <a:ext cx="756000" cy="1314000"/>
          </a:xfrm>
        </p:spPr>
        <p:txBody>
          <a:bodyPr anchor="t" anchorCtr="0"/>
          <a:lstStyle>
            <a:lvl1pPr marL="0" indent="0" algn="l">
              <a:lnSpc>
                <a:spcPct val="110000"/>
              </a:lnSpc>
              <a:spcBef>
                <a:spcPts val="0"/>
              </a:spcBef>
              <a:buNone/>
              <a:defRPr sz="2800" b="0" cap="all" spc="22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X /</a:t>
            </a:r>
            <a:endParaRPr lang="en-GB" dirty="0"/>
          </a:p>
        </p:txBody>
      </p:sp>
      <p:sp>
        <p:nvSpPr>
          <p:cNvPr id="14" name="Text Placeholder 12">
            <a:extLst>
              <a:ext uri="{FF2B5EF4-FFF2-40B4-BE49-F238E27FC236}">
                <a16:creationId xmlns:a16="http://schemas.microsoft.com/office/drawing/2014/main" id="{0BF9ED2A-D380-4014-97DC-4D9A93D1FADD}"/>
              </a:ext>
            </a:extLst>
          </p:cNvPr>
          <p:cNvSpPr>
            <a:spLocks noGrp="1"/>
          </p:cNvSpPr>
          <p:nvPr>
            <p:ph type="body" sz="quarter" idx="20"/>
          </p:nvPr>
        </p:nvSpPr>
        <p:spPr>
          <a:xfrm>
            <a:off x="1727999" y="2867178"/>
            <a:ext cx="3647275" cy="1314000"/>
          </a:xfrm>
        </p:spPr>
        <p:txBody>
          <a:bodyPr anchor="t" anchorCtr="0"/>
          <a:lstStyle>
            <a:lvl1pPr>
              <a:lnSpc>
                <a:spcPct val="150000"/>
              </a:lnSpc>
              <a:defRPr sz="1400"/>
            </a:lvl1pPr>
            <a:lvl2pPr>
              <a:lnSpc>
                <a:spcPct val="150000"/>
              </a:lnSpc>
              <a:defRPr sz="1400"/>
            </a:lvl2pPr>
            <a:lvl3pPr>
              <a:defRPr sz="1400"/>
            </a:lvl3pPr>
          </a:lstStyle>
          <a:p>
            <a:pPr lvl="0"/>
            <a:r>
              <a:rPr lang="en-US"/>
              <a:t>Click to edit Master text styles</a:t>
            </a:r>
          </a:p>
          <a:p>
            <a:pPr lvl="1"/>
            <a:r>
              <a:rPr lang="en-US"/>
              <a:t>Second level</a:t>
            </a:r>
          </a:p>
          <a:p>
            <a:pPr lvl="2"/>
            <a:r>
              <a:rPr lang="en-US"/>
              <a:t>Third level</a:t>
            </a:r>
          </a:p>
        </p:txBody>
      </p:sp>
      <p:sp>
        <p:nvSpPr>
          <p:cNvPr id="16" name="Text Placeholder 14">
            <a:extLst>
              <a:ext uri="{FF2B5EF4-FFF2-40B4-BE49-F238E27FC236}">
                <a16:creationId xmlns:a16="http://schemas.microsoft.com/office/drawing/2014/main" id="{B28AB971-C7CA-4CAA-8460-A11856F8CAD7}"/>
              </a:ext>
            </a:extLst>
          </p:cNvPr>
          <p:cNvSpPr>
            <a:spLocks noGrp="1"/>
          </p:cNvSpPr>
          <p:nvPr>
            <p:ph type="body" sz="quarter" idx="21" hasCustomPrompt="1"/>
          </p:nvPr>
        </p:nvSpPr>
        <p:spPr>
          <a:xfrm>
            <a:off x="695325" y="4627418"/>
            <a:ext cx="756000" cy="1314000"/>
          </a:xfrm>
        </p:spPr>
        <p:txBody>
          <a:bodyPr anchor="t" anchorCtr="0"/>
          <a:lstStyle>
            <a:lvl1pPr marL="0" indent="0">
              <a:lnSpc>
                <a:spcPct val="110000"/>
              </a:lnSpc>
              <a:buNone/>
              <a:defRPr sz="2800" cap="all" spc="220" baseline="0"/>
            </a:lvl1pPr>
            <a:lvl2pPr marL="0" indent="0">
              <a:lnSpc>
                <a:spcPct val="110000"/>
              </a:lnSpc>
              <a:buFont typeface="Adelle BS Office" panose="02000503060000020004" pitchFamily="2" charset="0"/>
              <a:buNone/>
              <a:defRPr sz="2800" spc="220" baseline="0"/>
            </a:lvl2pPr>
          </a:lstStyle>
          <a:p>
            <a:pPr lvl="0"/>
            <a:r>
              <a:rPr lang="en-US" dirty="0"/>
              <a:t>X /</a:t>
            </a:r>
            <a:endParaRPr lang="en-GB" dirty="0"/>
          </a:p>
        </p:txBody>
      </p:sp>
      <p:sp>
        <p:nvSpPr>
          <p:cNvPr id="17" name="Text Placeholder 16">
            <a:extLst>
              <a:ext uri="{FF2B5EF4-FFF2-40B4-BE49-F238E27FC236}">
                <a16:creationId xmlns:a16="http://schemas.microsoft.com/office/drawing/2014/main" id="{B6AF5CCB-2933-4ACD-9E4A-B191CB099D92}"/>
              </a:ext>
            </a:extLst>
          </p:cNvPr>
          <p:cNvSpPr>
            <a:spLocks noGrp="1"/>
          </p:cNvSpPr>
          <p:nvPr>
            <p:ph type="body" sz="quarter" idx="22"/>
          </p:nvPr>
        </p:nvSpPr>
        <p:spPr>
          <a:xfrm>
            <a:off x="1728000" y="4627418"/>
            <a:ext cx="3647274" cy="1314000"/>
          </a:xfrm>
        </p:spPr>
        <p:txBody>
          <a:bodyPr anchor="t" anchorCtr="0"/>
          <a:lstStyle>
            <a:lvl1pPr>
              <a:lnSpc>
                <a:spcPct val="150000"/>
              </a:lnSpc>
              <a:defRPr sz="1400"/>
            </a:lvl1pPr>
            <a:lvl2pPr>
              <a:lnSpc>
                <a:spcPct val="150000"/>
              </a:lnSpc>
              <a:defRPr sz="1400"/>
            </a:lvl2pPr>
            <a:lvl3pPr>
              <a:defRPr sz="1400"/>
            </a:lvl3pPr>
            <a:lvl4pPr>
              <a:defRPr sz="1200"/>
            </a:lvl4pPr>
          </a:lstStyle>
          <a:p>
            <a:pPr lvl="0"/>
            <a:r>
              <a:rPr lang="en-US"/>
              <a:t>Click to edit Master text styles</a:t>
            </a:r>
          </a:p>
          <a:p>
            <a:pPr lvl="1"/>
            <a:r>
              <a:rPr lang="en-US"/>
              <a:t>Second level</a:t>
            </a:r>
          </a:p>
          <a:p>
            <a:pPr lvl="2"/>
            <a:r>
              <a:rPr lang="en-US"/>
              <a:t>Third level</a:t>
            </a:r>
          </a:p>
        </p:txBody>
      </p:sp>
      <p:sp>
        <p:nvSpPr>
          <p:cNvPr id="8" name="Date Placeholder 7"/>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pic>
        <p:nvPicPr>
          <p:cNvPr id="21" name="Logo">
            <a:extLst>
              <a:ext uri="{FF2B5EF4-FFF2-40B4-BE49-F238E27FC236}">
                <a16:creationId xmlns:a16="http://schemas.microsoft.com/office/drawing/2014/main" id="{3B50538B-14FB-4F73-BFFB-2352440A18E2}"/>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27634428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our topics RUST 40">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07AF5845-21C7-4CE8-A3F6-C33D1BC8BA8C}"/>
              </a:ext>
            </a:extLst>
          </p:cNvPr>
          <p:cNvSpPr/>
          <p:nvPr userDrawn="1"/>
        </p:nvSpPr>
        <p:spPr>
          <a:xfrm>
            <a:off x="0" y="0"/>
            <a:ext cx="12193200" cy="6861600"/>
          </a:xfrm>
          <a:prstGeom prst="rect">
            <a:avLst/>
          </a:prstGeom>
          <a:solidFill>
            <a:srgbClr val="C4B6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a:extLst>
              <a:ext uri="{FF2B5EF4-FFF2-40B4-BE49-F238E27FC236}">
                <a16:creationId xmlns:a16="http://schemas.microsoft.com/office/drawing/2014/main" id="{6536FD81-7BFF-42C5-8B1F-DAB1BE39A806}"/>
              </a:ext>
            </a:extLst>
          </p:cNvPr>
          <p:cNvSpPr>
            <a:spLocks noGrp="1"/>
          </p:cNvSpPr>
          <p:nvPr>
            <p:ph type="title" hasCustomPrompt="1"/>
          </p:nvPr>
        </p:nvSpPr>
        <p:spPr/>
        <p:txBody>
          <a:bodyPr/>
          <a:lstStyle/>
          <a:p>
            <a:r>
              <a:rPr lang="en-US" dirty="0"/>
              <a:t>Click to add header in max two lines</a:t>
            </a:r>
            <a:endParaRPr lang="en-GB" dirty="0"/>
          </a:p>
        </p:txBody>
      </p:sp>
      <p:sp>
        <p:nvSpPr>
          <p:cNvPr id="3" name="Date Placeholder 2">
            <a:extLst>
              <a:ext uri="{FF2B5EF4-FFF2-40B4-BE49-F238E27FC236}">
                <a16:creationId xmlns:a16="http://schemas.microsoft.com/office/drawing/2014/main" id="{A80266A1-2515-427D-9EC3-316985AD64B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FE809F57-059F-464A-8A7B-08406CB66B4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CCA59BB-FA43-4B95-A290-CE62963FF113}"/>
              </a:ext>
            </a:extLst>
          </p:cNvPr>
          <p:cNvSpPr>
            <a:spLocks noGrp="1"/>
          </p:cNvSpPr>
          <p:nvPr>
            <p:ph type="sldNum" sz="quarter" idx="12"/>
          </p:nvPr>
        </p:nvSpPr>
        <p:spPr/>
        <p:txBody>
          <a:bodyPr/>
          <a:lstStyle/>
          <a:p>
            <a:fld id="{45D37B1E-C366-494F-A587-962AD9AABC83}" type="slidenum">
              <a:rPr lang="en-GB" smtClean="0"/>
              <a:pPr/>
              <a:t>‹#›</a:t>
            </a:fld>
            <a:endParaRPr lang="en-GB" dirty="0"/>
          </a:p>
        </p:txBody>
      </p:sp>
      <p:pic>
        <p:nvPicPr>
          <p:cNvPr id="7" name="Logo">
            <a:extLst>
              <a:ext uri="{FF2B5EF4-FFF2-40B4-BE49-F238E27FC236}">
                <a16:creationId xmlns:a16="http://schemas.microsoft.com/office/drawing/2014/main" id="{725D3872-CBCC-4B15-A989-C63554787CC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8" name="Text Placeholder 10">
            <a:extLst>
              <a:ext uri="{FF2B5EF4-FFF2-40B4-BE49-F238E27FC236}">
                <a16:creationId xmlns:a16="http://schemas.microsoft.com/office/drawing/2014/main" id="{A2E6AD87-9999-48DE-B0AD-CE96C0683B52}"/>
              </a:ext>
            </a:extLst>
          </p:cNvPr>
          <p:cNvSpPr>
            <a:spLocks noGrp="1"/>
          </p:cNvSpPr>
          <p:nvPr>
            <p:ph type="body" sz="quarter" idx="13" hasCustomPrompt="1"/>
          </p:nvPr>
        </p:nvSpPr>
        <p:spPr>
          <a:xfrm>
            <a:off x="695325" y="2869200"/>
            <a:ext cx="756000" cy="1314000"/>
          </a:xfrm>
        </p:spPr>
        <p:txBody>
          <a:bodyPr anchor="t" anchorCtr="0"/>
          <a:lstStyle>
            <a:lvl1pPr marL="0" indent="0">
              <a:lnSpc>
                <a:spcPct val="110000"/>
              </a:lnSpc>
              <a:buNone/>
              <a:defRPr sz="2800" cap="all" baseline="0"/>
            </a:lvl1pPr>
          </a:lstStyle>
          <a:p>
            <a:pPr lvl="0"/>
            <a:r>
              <a:rPr lang="en-US" dirty="0"/>
              <a:t>X /</a:t>
            </a:r>
          </a:p>
        </p:txBody>
      </p:sp>
      <p:sp>
        <p:nvSpPr>
          <p:cNvPr id="9" name="Text Placeholder 12">
            <a:extLst>
              <a:ext uri="{FF2B5EF4-FFF2-40B4-BE49-F238E27FC236}">
                <a16:creationId xmlns:a16="http://schemas.microsoft.com/office/drawing/2014/main" id="{1766CBB0-DA52-4339-9CFB-C82EDA49B601}"/>
              </a:ext>
            </a:extLst>
          </p:cNvPr>
          <p:cNvSpPr>
            <a:spLocks noGrp="1"/>
          </p:cNvSpPr>
          <p:nvPr>
            <p:ph type="body" sz="quarter" idx="14"/>
          </p:nvPr>
        </p:nvSpPr>
        <p:spPr>
          <a:xfrm>
            <a:off x="1728000" y="2866280"/>
            <a:ext cx="3647275" cy="1314000"/>
          </a:xfrm>
        </p:spPr>
        <p:txBody>
          <a:bodyPr anchor="t" anchorCtr="0"/>
          <a:lstStyle>
            <a:lvl1pPr>
              <a:lnSpc>
                <a:spcPct val="150000"/>
              </a:lnSpc>
              <a:defRPr sz="1400"/>
            </a:lvl1pPr>
            <a:lvl2pPr>
              <a:lnSpc>
                <a:spcPct val="150000"/>
              </a:lnSpc>
              <a:defRPr sz="1400"/>
            </a:lvl2pPr>
            <a:lvl3pPr>
              <a:defRPr sz="1400"/>
            </a:lvl3pPr>
            <a:lvl4pPr>
              <a:lnSpc>
                <a:spcPct val="130000"/>
              </a:lnSpc>
              <a:defRPr sz="1200"/>
            </a:lvl4pPr>
          </a:lstStyle>
          <a:p>
            <a:pPr lvl="0"/>
            <a:r>
              <a:rPr lang="en-US"/>
              <a:t>Click to edit Master text styles</a:t>
            </a:r>
          </a:p>
          <a:p>
            <a:pPr lvl="1"/>
            <a:r>
              <a:rPr lang="en-US"/>
              <a:t>Second level</a:t>
            </a:r>
          </a:p>
          <a:p>
            <a:pPr lvl="2"/>
            <a:r>
              <a:rPr lang="en-US"/>
              <a:t>Third level</a:t>
            </a:r>
          </a:p>
        </p:txBody>
      </p:sp>
      <p:sp>
        <p:nvSpPr>
          <p:cNvPr id="10" name="Text Placeholder 14">
            <a:extLst>
              <a:ext uri="{FF2B5EF4-FFF2-40B4-BE49-F238E27FC236}">
                <a16:creationId xmlns:a16="http://schemas.microsoft.com/office/drawing/2014/main" id="{A0422C2E-2246-4E1B-BD0E-F00B4B67632C}"/>
              </a:ext>
            </a:extLst>
          </p:cNvPr>
          <p:cNvSpPr>
            <a:spLocks noGrp="1"/>
          </p:cNvSpPr>
          <p:nvPr>
            <p:ph type="body" sz="quarter" idx="15" hasCustomPrompt="1"/>
          </p:nvPr>
        </p:nvSpPr>
        <p:spPr>
          <a:xfrm>
            <a:off x="695325" y="4626000"/>
            <a:ext cx="756000" cy="1314000"/>
          </a:xfrm>
        </p:spPr>
        <p:txBody>
          <a:bodyPr anchor="t" anchorCtr="0"/>
          <a:lstStyle>
            <a:lvl1pPr marL="0" indent="0">
              <a:lnSpc>
                <a:spcPct val="110000"/>
              </a:lnSpc>
              <a:buNone/>
              <a:defRPr sz="2800" cap="all" baseline="0"/>
            </a:lvl1pPr>
            <a:lvl2pPr>
              <a:buNone/>
              <a:defRPr/>
            </a:lvl2pPr>
          </a:lstStyle>
          <a:p>
            <a:pPr lvl="0"/>
            <a:r>
              <a:rPr lang="en-US" dirty="0"/>
              <a:t>X /</a:t>
            </a:r>
            <a:endParaRPr lang="en-GB" dirty="0"/>
          </a:p>
        </p:txBody>
      </p:sp>
      <p:sp>
        <p:nvSpPr>
          <p:cNvPr id="11" name="Text Placeholder 16">
            <a:extLst>
              <a:ext uri="{FF2B5EF4-FFF2-40B4-BE49-F238E27FC236}">
                <a16:creationId xmlns:a16="http://schemas.microsoft.com/office/drawing/2014/main" id="{92029EBD-5E73-44CD-8D2F-F7827E2563D0}"/>
              </a:ext>
            </a:extLst>
          </p:cNvPr>
          <p:cNvSpPr>
            <a:spLocks noGrp="1"/>
          </p:cNvSpPr>
          <p:nvPr>
            <p:ph type="body" sz="quarter" idx="16"/>
          </p:nvPr>
        </p:nvSpPr>
        <p:spPr>
          <a:xfrm>
            <a:off x="1728000" y="4625998"/>
            <a:ext cx="3647275" cy="1314000"/>
          </a:xfrm>
        </p:spPr>
        <p:txBody>
          <a:bodyPr anchor="t" anchorCtr="0"/>
          <a:lstStyle>
            <a:lvl1pPr>
              <a:lnSpc>
                <a:spcPct val="150000"/>
              </a:lnSpc>
              <a:defRPr sz="1400"/>
            </a:lvl1pPr>
            <a:lvl2pPr>
              <a:lnSpc>
                <a:spcPct val="150000"/>
              </a:lnSpc>
              <a:defRPr sz="1400"/>
            </a:lvl2pPr>
            <a:lvl4pPr>
              <a:lnSpc>
                <a:spcPct val="130000"/>
              </a:lnSpc>
              <a:defRPr sz="1200"/>
            </a:lvl4pPr>
          </a:lstStyle>
          <a:p>
            <a:pPr lvl="0"/>
            <a:r>
              <a:rPr lang="en-US"/>
              <a:t>Click to edit Master text styles</a:t>
            </a:r>
          </a:p>
          <a:p>
            <a:pPr lvl="1"/>
            <a:r>
              <a:rPr lang="en-US"/>
              <a:t>Second level</a:t>
            </a:r>
          </a:p>
          <a:p>
            <a:pPr lvl="2"/>
            <a:r>
              <a:rPr lang="en-US"/>
              <a:t>Third level</a:t>
            </a:r>
          </a:p>
        </p:txBody>
      </p:sp>
      <p:sp>
        <p:nvSpPr>
          <p:cNvPr id="12" name="Text Placeholder 18">
            <a:extLst>
              <a:ext uri="{FF2B5EF4-FFF2-40B4-BE49-F238E27FC236}">
                <a16:creationId xmlns:a16="http://schemas.microsoft.com/office/drawing/2014/main" id="{02E43C5E-DD8D-4750-A01B-CD7F834FC6FF}"/>
              </a:ext>
            </a:extLst>
          </p:cNvPr>
          <p:cNvSpPr>
            <a:spLocks noGrp="1"/>
          </p:cNvSpPr>
          <p:nvPr>
            <p:ph type="body" sz="quarter" idx="17" hasCustomPrompt="1"/>
          </p:nvPr>
        </p:nvSpPr>
        <p:spPr>
          <a:xfrm>
            <a:off x="6816727" y="2866280"/>
            <a:ext cx="756000" cy="1314000"/>
          </a:xfrm>
        </p:spPr>
        <p:txBody>
          <a:bodyPr anchor="t" anchorCtr="0"/>
          <a:lstStyle>
            <a:lvl1pPr marL="0" indent="0">
              <a:buNone/>
              <a:defRPr sz="2800" cap="all" baseline="0"/>
            </a:lvl1pPr>
          </a:lstStyle>
          <a:p>
            <a:pPr lvl="0"/>
            <a:r>
              <a:rPr lang="en-US" dirty="0"/>
              <a:t>X /</a:t>
            </a:r>
          </a:p>
        </p:txBody>
      </p:sp>
      <p:sp>
        <p:nvSpPr>
          <p:cNvPr id="13" name="Text Placeholder 20">
            <a:extLst>
              <a:ext uri="{FF2B5EF4-FFF2-40B4-BE49-F238E27FC236}">
                <a16:creationId xmlns:a16="http://schemas.microsoft.com/office/drawing/2014/main" id="{B846A972-EFE8-42B8-B01D-C47A77171969}"/>
              </a:ext>
            </a:extLst>
          </p:cNvPr>
          <p:cNvSpPr>
            <a:spLocks noGrp="1"/>
          </p:cNvSpPr>
          <p:nvPr>
            <p:ph type="body" sz="quarter" idx="18"/>
          </p:nvPr>
        </p:nvSpPr>
        <p:spPr>
          <a:xfrm>
            <a:off x="7845305" y="2866280"/>
            <a:ext cx="3646800" cy="1314000"/>
          </a:xfrm>
        </p:spPr>
        <p:txBody>
          <a:bodyPr anchor="t" anchorCtr="0"/>
          <a:lstStyle>
            <a:lvl1pPr>
              <a:lnSpc>
                <a:spcPct val="150000"/>
              </a:lnSpc>
              <a:defRPr sz="1400"/>
            </a:lvl1pPr>
            <a:lvl2pPr>
              <a:lnSpc>
                <a:spcPct val="150000"/>
              </a:lnSpc>
              <a:defRPr sz="1400"/>
            </a:lvl2pPr>
            <a:lvl3pPr>
              <a:defRPr sz="1400"/>
            </a:lvl3pPr>
            <a:lvl4pPr>
              <a:lnSpc>
                <a:spcPct val="130000"/>
              </a:lnSpc>
              <a:defRPr sz="1200"/>
            </a:lvl4pPr>
          </a:lstStyle>
          <a:p>
            <a:pPr lvl="0"/>
            <a:r>
              <a:rPr lang="en-US"/>
              <a:t>Click to edit Master text styles</a:t>
            </a:r>
          </a:p>
          <a:p>
            <a:pPr lvl="1"/>
            <a:r>
              <a:rPr lang="en-US"/>
              <a:t>Second level</a:t>
            </a:r>
          </a:p>
          <a:p>
            <a:pPr lvl="2"/>
            <a:r>
              <a:rPr lang="en-US"/>
              <a:t>Third level</a:t>
            </a:r>
          </a:p>
        </p:txBody>
      </p:sp>
      <p:sp>
        <p:nvSpPr>
          <p:cNvPr id="14" name="Text Placeholder 22">
            <a:extLst>
              <a:ext uri="{FF2B5EF4-FFF2-40B4-BE49-F238E27FC236}">
                <a16:creationId xmlns:a16="http://schemas.microsoft.com/office/drawing/2014/main" id="{9B28AF5B-16E4-46B5-8CC1-6AF66BC813E4}"/>
              </a:ext>
            </a:extLst>
          </p:cNvPr>
          <p:cNvSpPr>
            <a:spLocks noGrp="1"/>
          </p:cNvSpPr>
          <p:nvPr>
            <p:ph type="body" sz="quarter" idx="19" hasCustomPrompt="1"/>
          </p:nvPr>
        </p:nvSpPr>
        <p:spPr>
          <a:xfrm>
            <a:off x="6816727" y="4625999"/>
            <a:ext cx="756000" cy="1313999"/>
          </a:xfrm>
        </p:spPr>
        <p:txBody>
          <a:bodyPr anchor="t" anchorCtr="0"/>
          <a:lstStyle>
            <a:lvl1pPr marL="0" indent="0">
              <a:buNone/>
              <a:defRPr sz="2800" cap="all" baseline="0"/>
            </a:lvl1pPr>
          </a:lstStyle>
          <a:p>
            <a:pPr lvl="0"/>
            <a:r>
              <a:rPr lang="en-US" dirty="0"/>
              <a:t>X /</a:t>
            </a:r>
          </a:p>
        </p:txBody>
      </p:sp>
      <p:sp>
        <p:nvSpPr>
          <p:cNvPr id="15" name="Text Placeholder 24">
            <a:extLst>
              <a:ext uri="{FF2B5EF4-FFF2-40B4-BE49-F238E27FC236}">
                <a16:creationId xmlns:a16="http://schemas.microsoft.com/office/drawing/2014/main" id="{A113DFAA-3488-4358-BD1D-A95449A2C728}"/>
              </a:ext>
            </a:extLst>
          </p:cNvPr>
          <p:cNvSpPr>
            <a:spLocks noGrp="1"/>
          </p:cNvSpPr>
          <p:nvPr>
            <p:ph type="body" sz="quarter" idx="20"/>
          </p:nvPr>
        </p:nvSpPr>
        <p:spPr>
          <a:xfrm>
            <a:off x="7845305" y="4625998"/>
            <a:ext cx="3646800" cy="1314000"/>
          </a:xfrm>
        </p:spPr>
        <p:txBody>
          <a:bodyPr anchor="t" anchorCtr="0"/>
          <a:lstStyle>
            <a:lvl1pPr>
              <a:lnSpc>
                <a:spcPct val="150000"/>
              </a:lnSpc>
              <a:defRPr sz="1400"/>
            </a:lvl1pPr>
            <a:lvl2pPr>
              <a:lnSpc>
                <a:spcPct val="150000"/>
              </a:lnSpc>
              <a:defRPr sz="1400"/>
            </a:lvl2pPr>
            <a:lvl3pPr>
              <a:defRPr sz="1400"/>
            </a:lvl3pPr>
            <a:lvl4pPr>
              <a:lnSpc>
                <a:spcPct val="130000"/>
              </a:lnSpc>
              <a:defRPr sz="1200"/>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116533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ve top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6FD81-7BFF-42C5-8B1F-DAB1BE39A806}"/>
              </a:ext>
            </a:extLst>
          </p:cNvPr>
          <p:cNvSpPr>
            <a:spLocks noGrp="1"/>
          </p:cNvSpPr>
          <p:nvPr>
            <p:ph type="title" hasCustomPrompt="1"/>
          </p:nvPr>
        </p:nvSpPr>
        <p:spPr>
          <a:xfrm>
            <a:off x="975259" y="1162050"/>
            <a:ext cx="4403276" cy="1258888"/>
          </a:xfrm>
        </p:spPr>
        <p:txBody>
          <a:bodyPr anchor="ctr" anchorCtr="0"/>
          <a:lstStyle/>
          <a:p>
            <a:r>
              <a:rPr lang="en-US" dirty="0"/>
              <a:t>Click to add header in max two lines</a:t>
            </a:r>
            <a:endParaRPr lang="en-GB" dirty="0"/>
          </a:p>
        </p:txBody>
      </p:sp>
      <p:pic>
        <p:nvPicPr>
          <p:cNvPr id="7" name="Logo">
            <a:extLst>
              <a:ext uri="{FF2B5EF4-FFF2-40B4-BE49-F238E27FC236}">
                <a16:creationId xmlns:a16="http://schemas.microsoft.com/office/drawing/2014/main" id="{725D3872-CBCC-4B15-A989-C63554787CC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8" name="Text Placeholder 10">
            <a:extLst>
              <a:ext uri="{FF2B5EF4-FFF2-40B4-BE49-F238E27FC236}">
                <a16:creationId xmlns:a16="http://schemas.microsoft.com/office/drawing/2014/main" id="{A2E6AD87-9999-48DE-B0AD-CE96C0683B52}"/>
              </a:ext>
            </a:extLst>
          </p:cNvPr>
          <p:cNvSpPr>
            <a:spLocks noGrp="1" noChangeAspect="1"/>
          </p:cNvSpPr>
          <p:nvPr>
            <p:ph type="body" sz="quarter" idx="13" hasCustomPrompt="1"/>
          </p:nvPr>
        </p:nvSpPr>
        <p:spPr>
          <a:xfrm>
            <a:off x="972000" y="3155122"/>
            <a:ext cx="756000" cy="756000"/>
          </a:xfrm>
          <a:solidFill>
            <a:srgbClr val="D8D0BD"/>
          </a:solidFill>
        </p:spPr>
        <p:txBody>
          <a:bodyPr anchor="ctr" anchorCtr="0"/>
          <a:lstStyle>
            <a:lvl1pPr marL="0" indent="0" algn="ctr">
              <a:lnSpc>
                <a:spcPct val="110000"/>
              </a:lnSpc>
              <a:buNone/>
              <a:defRPr sz="2800" cap="all" baseline="0"/>
            </a:lvl1pPr>
          </a:lstStyle>
          <a:p>
            <a:pPr lvl="0"/>
            <a:r>
              <a:rPr lang="en-US" dirty="0"/>
              <a:t>X</a:t>
            </a:r>
          </a:p>
        </p:txBody>
      </p:sp>
      <p:sp>
        <p:nvSpPr>
          <p:cNvPr id="9" name="Text Placeholder 12">
            <a:extLst>
              <a:ext uri="{FF2B5EF4-FFF2-40B4-BE49-F238E27FC236}">
                <a16:creationId xmlns:a16="http://schemas.microsoft.com/office/drawing/2014/main" id="{1766CBB0-DA52-4339-9CFB-C82EDA49B601}"/>
              </a:ext>
            </a:extLst>
          </p:cNvPr>
          <p:cNvSpPr>
            <a:spLocks noGrp="1"/>
          </p:cNvSpPr>
          <p:nvPr>
            <p:ph type="body" sz="quarter" idx="14"/>
          </p:nvPr>
        </p:nvSpPr>
        <p:spPr>
          <a:xfrm>
            <a:off x="1922535" y="3093507"/>
            <a:ext cx="3456000" cy="879231"/>
          </a:xfrm>
        </p:spPr>
        <p:txBody>
          <a:bodyPr anchor="ctr" anchorCtr="0"/>
          <a:lstStyle>
            <a:lvl1pPr>
              <a:lnSpc>
                <a:spcPct val="130000"/>
              </a:lnSpc>
              <a:defRPr sz="1400"/>
            </a:lvl1pPr>
            <a:lvl2pPr>
              <a:lnSpc>
                <a:spcPct val="130000"/>
              </a:lnSpc>
              <a:defRPr sz="1400"/>
            </a:lvl2pPr>
            <a:lvl3pPr>
              <a:lnSpc>
                <a:spcPct val="130000"/>
              </a:lnSpc>
              <a:defRPr sz="1400"/>
            </a:lvl3pPr>
            <a:lvl4pPr>
              <a:lnSpc>
                <a:spcPct val="130000"/>
              </a:lnSpc>
              <a:defRPr sz="1200"/>
            </a:lvl4pPr>
          </a:lstStyle>
          <a:p>
            <a:pPr lvl="0"/>
            <a:r>
              <a:rPr lang="en-US"/>
              <a:t>Click to edit Master text styles</a:t>
            </a:r>
          </a:p>
        </p:txBody>
      </p:sp>
      <p:sp>
        <p:nvSpPr>
          <p:cNvPr id="10" name="Text Placeholder 14">
            <a:extLst>
              <a:ext uri="{FF2B5EF4-FFF2-40B4-BE49-F238E27FC236}">
                <a16:creationId xmlns:a16="http://schemas.microsoft.com/office/drawing/2014/main" id="{A0422C2E-2246-4E1B-BD0E-F00B4B67632C}"/>
              </a:ext>
            </a:extLst>
          </p:cNvPr>
          <p:cNvSpPr>
            <a:spLocks noGrp="1" noChangeAspect="1"/>
          </p:cNvSpPr>
          <p:nvPr>
            <p:ph type="body" sz="quarter" idx="15" hasCustomPrompt="1"/>
          </p:nvPr>
        </p:nvSpPr>
        <p:spPr>
          <a:xfrm>
            <a:off x="972000" y="4912883"/>
            <a:ext cx="756000" cy="756000"/>
          </a:xfrm>
          <a:solidFill>
            <a:srgbClr val="D8D0BD"/>
          </a:solidFill>
        </p:spPr>
        <p:txBody>
          <a:bodyPr anchor="ctr" anchorCtr="0"/>
          <a:lstStyle>
            <a:lvl1pPr marL="0" indent="0" algn="ctr">
              <a:lnSpc>
                <a:spcPct val="110000"/>
              </a:lnSpc>
              <a:buNone/>
              <a:defRPr sz="2800" cap="all" baseline="0"/>
            </a:lvl1pPr>
            <a:lvl2pPr>
              <a:buNone/>
              <a:defRPr/>
            </a:lvl2pPr>
          </a:lstStyle>
          <a:p>
            <a:pPr lvl="0"/>
            <a:r>
              <a:rPr lang="en-US" dirty="0"/>
              <a:t>X</a:t>
            </a:r>
            <a:endParaRPr lang="en-GB" dirty="0"/>
          </a:p>
        </p:txBody>
      </p:sp>
      <p:sp>
        <p:nvSpPr>
          <p:cNvPr id="11" name="Text Placeholder 16">
            <a:extLst>
              <a:ext uri="{FF2B5EF4-FFF2-40B4-BE49-F238E27FC236}">
                <a16:creationId xmlns:a16="http://schemas.microsoft.com/office/drawing/2014/main" id="{92029EBD-5E73-44CD-8D2F-F7827E2563D0}"/>
              </a:ext>
            </a:extLst>
          </p:cNvPr>
          <p:cNvSpPr>
            <a:spLocks noGrp="1"/>
          </p:cNvSpPr>
          <p:nvPr>
            <p:ph type="body" sz="quarter" idx="16"/>
          </p:nvPr>
        </p:nvSpPr>
        <p:spPr>
          <a:xfrm>
            <a:off x="1922534" y="4851683"/>
            <a:ext cx="3456000" cy="878400"/>
          </a:xfrm>
        </p:spPr>
        <p:txBody>
          <a:bodyPr anchor="ctr" anchorCtr="0"/>
          <a:lstStyle>
            <a:lvl1pPr>
              <a:lnSpc>
                <a:spcPct val="130000"/>
              </a:lnSpc>
              <a:defRPr sz="1400"/>
            </a:lvl1pPr>
            <a:lvl2pPr>
              <a:lnSpc>
                <a:spcPct val="130000"/>
              </a:lnSpc>
              <a:defRPr sz="1400"/>
            </a:lvl2pPr>
            <a:lvl3pPr>
              <a:lnSpc>
                <a:spcPct val="130000"/>
              </a:lnSpc>
              <a:defRPr sz="1400"/>
            </a:lvl3pPr>
            <a:lvl4pPr>
              <a:lnSpc>
                <a:spcPct val="130000"/>
              </a:lnSpc>
              <a:defRPr sz="1200"/>
            </a:lvl4pPr>
          </a:lstStyle>
          <a:p>
            <a:pPr lvl="0"/>
            <a:r>
              <a:rPr lang="en-US"/>
              <a:t>Click to edit Master text styles</a:t>
            </a:r>
          </a:p>
          <a:p>
            <a:pPr lvl="1"/>
            <a:r>
              <a:rPr lang="en-US"/>
              <a:t>Second level</a:t>
            </a:r>
          </a:p>
          <a:p>
            <a:pPr lvl="2"/>
            <a:r>
              <a:rPr lang="en-US"/>
              <a:t>Third level</a:t>
            </a:r>
          </a:p>
        </p:txBody>
      </p:sp>
      <p:sp>
        <p:nvSpPr>
          <p:cNvPr id="12" name="Text Placeholder 18">
            <a:extLst>
              <a:ext uri="{FF2B5EF4-FFF2-40B4-BE49-F238E27FC236}">
                <a16:creationId xmlns:a16="http://schemas.microsoft.com/office/drawing/2014/main" id="{02E43C5E-DD8D-4750-A01B-CD7F834FC6FF}"/>
              </a:ext>
            </a:extLst>
          </p:cNvPr>
          <p:cNvSpPr>
            <a:spLocks noGrp="1" noChangeAspect="1"/>
          </p:cNvSpPr>
          <p:nvPr>
            <p:ph type="body" sz="quarter" idx="17" hasCustomPrompt="1"/>
          </p:nvPr>
        </p:nvSpPr>
        <p:spPr>
          <a:xfrm>
            <a:off x="6545636" y="1413494"/>
            <a:ext cx="756000" cy="756000"/>
          </a:xfrm>
          <a:solidFill>
            <a:srgbClr val="D8D0BD"/>
          </a:solidFill>
        </p:spPr>
        <p:txBody>
          <a:bodyPr anchor="ctr" anchorCtr="0"/>
          <a:lstStyle>
            <a:lvl1pPr marL="0" indent="0" algn="ctr">
              <a:buNone/>
              <a:defRPr sz="2800" cap="all" baseline="0"/>
            </a:lvl1pPr>
          </a:lstStyle>
          <a:p>
            <a:pPr lvl="0"/>
            <a:r>
              <a:rPr lang="en-US" dirty="0"/>
              <a:t>X</a:t>
            </a:r>
          </a:p>
        </p:txBody>
      </p:sp>
      <p:sp>
        <p:nvSpPr>
          <p:cNvPr id="13" name="Text Placeholder 20">
            <a:extLst>
              <a:ext uri="{FF2B5EF4-FFF2-40B4-BE49-F238E27FC236}">
                <a16:creationId xmlns:a16="http://schemas.microsoft.com/office/drawing/2014/main" id="{B846A972-EFE8-42B8-B01D-C47A77171969}"/>
              </a:ext>
            </a:extLst>
          </p:cNvPr>
          <p:cNvSpPr>
            <a:spLocks noGrp="1"/>
          </p:cNvSpPr>
          <p:nvPr>
            <p:ph type="body" sz="quarter" idx="18"/>
          </p:nvPr>
        </p:nvSpPr>
        <p:spPr>
          <a:xfrm>
            <a:off x="7496170" y="1352294"/>
            <a:ext cx="3456000" cy="878400"/>
          </a:xfrm>
        </p:spPr>
        <p:txBody>
          <a:bodyPr anchor="t" anchorCtr="0"/>
          <a:lstStyle>
            <a:lvl1pPr>
              <a:defRPr sz="1400"/>
            </a:lvl1pPr>
            <a:lvl2pPr>
              <a:defRPr sz="1400"/>
            </a:lvl2pPr>
            <a:lvl3pPr>
              <a:defRPr sz="1400"/>
            </a:lvl3pPr>
            <a:lvl4pPr>
              <a:defRPr sz="1200"/>
            </a:lvl4pPr>
          </a:lstStyle>
          <a:p>
            <a:pPr lvl="0"/>
            <a:r>
              <a:rPr lang="en-US"/>
              <a:t>Click to edit Master text styles</a:t>
            </a:r>
          </a:p>
          <a:p>
            <a:pPr lvl="1"/>
            <a:r>
              <a:rPr lang="en-US"/>
              <a:t>Second level</a:t>
            </a:r>
          </a:p>
          <a:p>
            <a:pPr lvl="2"/>
            <a:r>
              <a:rPr lang="en-US"/>
              <a:t>Third level</a:t>
            </a:r>
          </a:p>
        </p:txBody>
      </p:sp>
      <p:sp>
        <p:nvSpPr>
          <p:cNvPr id="14" name="Text Placeholder 22">
            <a:extLst>
              <a:ext uri="{FF2B5EF4-FFF2-40B4-BE49-F238E27FC236}">
                <a16:creationId xmlns:a16="http://schemas.microsoft.com/office/drawing/2014/main" id="{9B28AF5B-16E4-46B5-8CC1-6AF66BC813E4}"/>
              </a:ext>
            </a:extLst>
          </p:cNvPr>
          <p:cNvSpPr>
            <a:spLocks noGrp="1" noChangeAspect="1"/>
          </p:cNvSpPr>
          <p:nvPr>
            <p:ph type="body" sz="quarter" idx="19" hasCustomPrompt="1"/>
          </p:nvPr>
        </p:nvSpPr>
        <p:spPr>
          <a:xfrm>
            <a:off x="6545636" y="3155122"/>
            <a:ext cx="756000" cy="756000"/>
          </a:xfrm>
          <a:solidFill>
            <a:srgbClr val="D8D0BD"/>
          </a:solidFill>
        </p:spPr>
        <p:txBody>
          <a:bodyPr anchor="ctr" anchorCtr="0"/>
          <a:lstStyle>
            <a:lvl1pPr marL="0" indent="0" algn="ctr">
              <a:buNone/>
              <a:defRPr sz="2800" cap="all" baseline="0"/>
            </a:lvl1pPr>
          </a:lstStyle>
          <a:p>
            <a:pPr lvl="0"/>
            <a:r>
              <a:rPr lang="en-US" dirty="0"/>
              <a:t>X</a:t>
            </a:r>
          </a:p>
        </p:txBody>
      </p:sp>
      <p:sp>
        <p:nvSpPr>
          <p:cNvPr id="15" name="Text Placeholder 24">
            <a:extLst>
              <a:ext uri="{FF2B5EF4-FFF2-40B4-BE49-F238E27FC236}">
                <a16:creationId xmlns:a16="http://schemas.microsoft.com/office/drawing/2014/main" id="{A113DFAA-3488-4358-BD1D-A95449A2C728}"/>
              </a:ext>
            </a:extLst>
          </p:cNvPr>
          <p:cNvSpPr>
            <a:spLocks noGrp="1"/>
          </p:cNvSpPr>
          <p:nvPr>
            <p:ph type="body" sz="quarter" idx="20"/>
          </p:nvPr>
        </p:nvSpPr>
        <p:spPr>
          <a:xfrm>
            <a:off x="7496170" y="3093507"/>
            <a:ext cx="3456000" cy="914400"/>
          </a:xfrm>
        </p:spPr>
        <p:txBody>
          <a:bodyPr anchor="ctr" anchorCtr="0"/>
          <a:lstStyle>
            <a:lvl1pPr>
              <a:defRPr sz="1400"/>
            </a:lvl1pPr>
            <a:lvl2pPr>
              <a:defRPr sz="1400"/>
            </a:lvl2pPr>
            <a:lvl3pPr>
              <a:defRPr sz="1200"/>
            </a:lvl3pPr>
          </a:lstStyle>
          <a:p>
            <a:pPr lvl="0"/>
            <a:r>
              <a:rPr lang="en-US"/>
              <a:t>Click to edit Master text styles</a:t>
            </a:r>
          </a:p>
          <a:p>
            <a:pPr lvl="1"/>
            <a:r>
              <a:rPr lang="en-US"/>
              <a:t>Second level</a:t>
            </a:r>
          </a:p>
          <a:p>
            <a:pPr lvl="2"/>
            <a:r>
              <a:rPr lang="en-US"/>
              <a:t>Third level</a:t>
            </a:r>
          </a:p>
        </p:txBody>
      </p:sp>
      <p:sp>
        <p:nvSpPr>
          <p:cNvPr id="16" name="Text Placeholder 26">
            <a:extLst>
              <a:ext uri="{FF2B5EF4-FFF2-40B4-BE49-F238E27FC236}">
                <a16:creationId xmlns:a16="http://schemas.microsoft.com/office/drawing/2014/main" id="{2320D692-F1D3-4EF9-96F8-3027F56E322F}"/>
              </a:ext>
            </a:extLst>
          </p:cNvPr>
          <p:cNvSpPr>
            <a:spLocks noGrp="1" noChangeAspect="1"/>
          </p:cNvSpPr>
          <p:nvPr>
            <p:ph type="body" sz="quarter" idx="21" hasCustomPrompt="1"/>
          </p:nvPr>
        </p:nvSpPr>
        <p:spPr>
          <a:xfrm>
            <a:off x="6545068" y="4912883"/>
            <a:ext cx="756000" cy="756000"/>
          </a:xfrm>
          <a:solidFill>
            <a:srgbClr val="D8D0BD"/>
          </a:solidFill>
        </p:spPr>
        <p:txBody>
          <a:bodyPr anchor="ctr" anchorCtr="0"/>
          <a:lstStyle>
            <a:lvl1pPr marL="0" indent="0" algn="ctr">
              <a:buNone/>
              <a:defRPr sz="2800" cap="all" baseline="0"/>
            </a:lvl1pPr>
          </a:lstStyle>
          <a:p>
            <a:pPr lvl="0"/>
            <a:r>
              <a:rPr lang="en-US" dirty="0"/>
              <a:t>X</a:t>
            </a:r>
          </a:p>
        </p:txBody>
      </p:sp>
      <p:sp>
        <p:nvSpPr>
          <p:cNvPr id="17" name="Text Placeholder 28">
            <a:extLst>
              <a:ext uri="{FF2B5EF4-FFF2-40B4-BE49-F238E27FC236}">
                <a16:creationId xmlns:a16="http://schemas.microsoft.com/office/drawing/2014/main" id="{6FCA2304-FD58-4754-A61D-3CDB32318E9D}"/>
              </a:ext>
            </a:extLst>
          </p:cNvPr>
          <p:cNvSpPr>
            <a:spLocks noGrp="1"/>
          </p:cNvSpPr>
          <p:nvPr>
            <p:ph type="body" sz="quarter" idx="22"/>
          </p:nvPr>
        </p:nvSpPr>
        <p:spPr>
          <a:xfrm>
            <a:off x="7496170" y="4851683"/>
            <a:ext cx="3456000" cy="878400"/>
          </a:xfrm>
        </p:spPr>
        <p:txBody>
          <a:bodyPr anchor="ctr" anchorCtr="0"/>
          <a:lstStyle>
            <a:lvl1pPr>
              <a:defRPr sz="1400"/>
            </a:lvl1pPr>
            <a:lvl2pPr>
              <a:defRPr sz="1400"/>
            </a:lvl2pPr>
            <a:lvl3pPr>
              <a:defRPr sz="1400"/>
            </a:lvl3pPr>
            <a:lvl4pPr>
              <a:defRPr sz="1200"/>
            </a:lvl4pPr>
          </a:lstStyle>
          <a:p>
            <a:pPr lvl="0"/>
            <a:r>
              <a:rPr lang="en-US"/>
              <a:t>Click to edit Master text styles</a:t>
            </a:r>
          </a:p>
          <a:p>
            <a:pPr lvl="1"/>
            <a:r>
              <a:rPr lang="en-US"/>
              <a:t>Second level</a:t>
            </a:r>
          </a:p>
          <a:p>
            <a:pPr lvl="2"/>
            <a:r>
              <a:rPr lang="en-US"/>
              <a:t>Third level</a:t>
            </a:r>
          </a:p>
        </p:txBody>
      </p:sp>
      <p:sp>
        <p:nvSpPr>
          <p:cNvPr id="3" name="Date Placeholder 2">
            <a:extLst>
              <a:ext uri="{FF2B5EF4-FFF2-40B4-BE49-F238E27FC236}">
                <a16:creationId xmlns:a16="http://schemas.microsoft.com/office/drawing/2014/main" id="{A80266A1-2515-427D-9EC3-316985AD64B4}"/>
              </a:ext>
            </a:extLst>
          </p:cNvPr>
          <p:cNvSpPr>
            <a:spLocks noGrp="1"/>
          </p:cNvSpPr>
          <p:nvPr>
            <p:ph type="dt" sz="half" idx="10"/>
          </p:nvPr>
        </p:nvSpPr>
        <p:spPr/>
        <p:txBody>
          <a:bodyPr/>
          <a:lstStyle/>
          <a:p>
            <a:r>
              <a:rPr lang="en-US"/>
              <a:t>Date / XX Month 2021</a:t>
            </a:r>
            <a:endParaRPr lang="en-GB" dirty="0"/>
          </a:p>
        </p:txBody>
      </p:sp>
      <p:sp>
        <p:nvSpPr>
          <p:cNvPr id="4" name="Footer Placeholder 3">
            <a:extLst>
              <a:ext uri="{FF2B5EF4-FFF2-40B4-BE49-F238E27FC236}">
                <a16:creationId xmlns:a16="http://schemas.microsoft.com/office/drawing/2014/main" id="{FE809F57-059F-464A-8A7B-08406CB66B4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CCA59BB-FA43-4B95-A290-CE62963FF113}"/>
              </a:ext>
            </a:extLst>
          </p:cNvPr>
          <p:cNvSpPr>
            <a:spLocks noGrp="1"/>
          </p:cNvSpPr>
          <p:nvPr>
            <p:ph type="sldNum" sz="quarter" idx="12"/>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26510999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uote BLUE 60">
    <p:spTree>
      <p:nvGrpSpPr>
        <p:cNvPr id="1" name=""/>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B3BFE638-FD46-4E4E-B6B2-B4EEC8CF33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Background">
            <a:extLst>
              <a:ext uri="{FF2B5EF4-FFF2-40B4-BE49-F238E27FC236}">
                <a16:creationId xmlns:a16="http://schemas.microsoft.com/office/drawing/2014/main" id="{77D2F4E8-5ED9-4F6A-BFC4-7546E8FCFD4A}"/>
              </a:ext>
            </a:extLst>
          </p:cNvPr>
          <p:cNvSpPr/>
          <p:nvPr userDrawn="1"/>
        </p:nvSpPr>
        <p:spPr>
          <a:xfrm>
            <a:off x="6094800" y="0"/>
            <a:ext cx="6094800" cy="6858000"/>
          </a:xfrm>
          <a:prstGeom prst="rect">
            <a:avLst/>
          </a:prstGeom>
          <a:solidFill>
            <a:srgbClr val="808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Background">
            <a:extLst>
              <a:ext uri="{FF2B5EF4-FFF2-40B4-BE49-F238E27FC236}">
                <a16:creationId xmlns:a16="http://schemas.microsoft.com/office/drawing/2014/main" id="{3D5479D2-BF71-4E6A-B13F-AFFC0A88965D}"/>
              </a:ext>
            </a:extLst>
          </p:cNvPr>
          <p:cNvSpPr/>
          <p:nvPr userDrawn="1"/>
        </p:nvSpPr>
        <p:spPr>
          <a:xfrm>
            <a:off x="0" y="0"/>
            <a:ext cx="6096000" cy="6858000"/>
          </a:xfrm>
          <a:prstGeom prst="rect">
            <a:avLst/>
          </a:prstGeom>
          <a:solidFill>
            <a:srgbClr val="EBE7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7684081" y="1162050"/>
            <a:ext cx="2916238" cy="4498975"/>
          </a:xfrm>
          <a:solidFill>
            <a:schemeClr val="bg1"/>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695326" y="1941816"/>
            <a:ext cx="4679950" cy="2974368"/>
          </a:xfrm>
        </p:spPr>
        <p:txBody>
          <a:bodyPr anchor="ctr" anchorCtr="0"/>
          <a:lstStyle>
            <a:lvl1pPr algn="ctr">
              <a:lnSpc>
                <a:spcPct val="150000"/>
              </a:lnSpc>
              <a:defRPr sz="1600" cap="none" spc="120" baseline="0"/>
            </a:lvl1pPr>
          </a:lstStyle>
          <a:p>
            <a:r>
              <a:rPr lang="en-GB" dirty="0"/>
              <a:t>“Click to add quotation in several lines”.</a:t>
            </a:r>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hasCustomPrompt="1"/>
          </p:nvPr>
        </p:nvSpPr>
        <p:spPr>
          <a:xfrm>
            <a:off x="695326" y="5249391"/>
            <a:ext cx="4683125" cy="463758"/>
          </a:xfrm>
        </p:spPr>
        <p:txBody>
          <a:bodyPr anchor="b" anchorCtr="0"/>
          <a:lstStyle>
            <a:lvl1pPr marL="0" indent="0" algn="ctr">
              <a:buNone/>
              <a:defRPr i="1"/>
            </a:lvl1pPr>
          </a:lstStyle>
          <a:p>
            <a:pPr lvl="0"/>
            <a:r>
              <a:rPr lang="en-US" dirty="0"/>
              <a:t>Click to add name or source</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pic>
        <p:nvPicPr>
          <p:cNvPr id="13" name="Logo">
            <a:extLst>
              <a:ext uri="{FF2B5EF4-FFF2-40B4-BE49-F238E27FC236}">
                <a16:creationId xmlns:a16="http://schemas.microsoft.com/office/drawing/2014/main" id="{EB86E3FC-7275-4DFC-913C-128DD46DF76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5048316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uote SAND 20">
    <p:spTree>
      <p:nvGrpSpPr>
        <p:cNvPr id="1" name=""/>
        <p:cNvGrpSpPr/>
        <p:nvPr/>
      </p:nvGrpSpPr>
      <p:grpSpPr>
        <a:xfrm>
          <a:off x="0" y="0"/>
          <a:ext cx="0" cy="0"/>
          <a:chOff x="0" y="0"/>
          <a:chExt cx="0" cy="0"/>
        </a:xfrm>
      </p:grpSpPr>
      <p:sp>
        <p:nvSpPr>
          <p:cNvPr id="14" name="Background">
            <a:extLst>
              <a:ext uri="{FF2B5EF4-FFF2-40B4-BE49-F238E27FC236}">
                <a16:creationId xmlns:a16="http://schemas.microsoft.com/office/drawing/2014/main" id="{77D2F4E8-5ED9-4F6A-BFC4-7546E8FCFD4A}"/>
              </a:ext>
            </a:extLst>
          </p:cNvPr>
          <p:cNvSpPr/>
          <p:nvPr userDrawn="1"/>
        </p:nvSpPr>
        <p:spPr>
          <a:xfrm>
            <a:off x="0" y="0"/>
            <a:ext cx="6096000" cy="6858000"/>
          </a:xfrm>
          <a:prstGeom prst="rect">
            <a:avLst/>
          </a:prstGeom>
          <a:solidFill>
            <a:srgbClr val="CFCA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1589881" y="1162050"/>
            <a:ext cx="2916238" cy="4498975"/>
          </a:xfrm>
          <a:solidFill>
            <a:schemeClr val="bg1"/>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6813549" y="1941816"/>
            <a:ext cx="4683126" cy="2974368"/>
          </a:xfrm>
        </p:spPr>
        <p:txBody>
          <a:bodyPr anchor="ctr" anchorCtr="0"/>
          <a:lstStyle>
            <a:lvl1pPr algn="ctr">
              <a:lnSpc>
                <a:spcPct val="150000"/>
              </a:lnSpc>
              <a:defRPr sz="1600" cap="all" spc="120" baseline="0"/>
            </a:lvl1pPr>
          </a:lstStyle>
          <a:p>
            <a:r>
              <a:rPr lang="en-GB" dirty="0"/>
              <a:t>“Click to add quotation in several lines”.</a:t>
            </a:r>
          </a:p>
        </p:txBody>
      </p:sp>
      <p:sp>
        <p:nvSpPr>
          <p:cNvPr id="12" name="Text Placeholder 11">
            <a:extLst>
              <a:ext uri="{FF2B5EF4-FFF2-40B4-BE49-F238E27FC236}">
                <a16:creationId xmlns:a16="http://schemas.microsoft.com/office/drawing/2014/main" id="{62A26EDD-B607-489D-B49B-A1977E7DC36E}"/>
              </a:ext>
            </a:extLst>
          </p:cNvPr>
          <p:cNvSpPr>
            <a:spLocks noGrp="1"/>
          </p:cNvSpPr>
          <p:nvPr>
            <p:ph type="body" sz="quarter" idx="20" hasCustomPrompt="1"/>
          </p:nvPr>
        </p:nvSpPr>
        <p:spPr>
          <a:xfrm>
            <a:off x="6813549" y="5249391"/>
            <a:ext cx="4683125" cy="463758"/>
          </a:xfrm>
        </p:spPr>
        <p:txBody>
          <a:bodyPr anchor="b" anchorCtr="0"/>
          <a:lstStyle>
            <a:lvl1pPr marL="0" indent="0" algn="ctr">
              <a:buNone/>
              <a:defRPr i="1"/>
            </a:lvl1pPr>
          </a:lstStyle>
          <a:p>
            <a:pPr lvl="0"/>
            <a:r>
              <a:rPr lang="en-US" dirty="0"/>
              <a:t>Click to add name or source</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697943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with picture A">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1235075" y="1162050"/>
            <a:ext cx="9721850" cy="4498975"/>
          </a:xfrm>
          <a:solidFill>
            <a:srgbClr val="DAD9D6"/>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2379000" y="1940560"/>
            <a:ext cx="7434000" cy="2620577"/>
          </a:xfrm>
        </p:spPr>
        <p:txBody>
          <a:bodyPr anchor="ctr" anchorCtr="0"/>
          <a:lstStyle>
            <a:lvl1pPr algn="ctr">
              <a:lnSpc>
                <a:spcPct val="130000"/>
              </a:lnSpc>
              <a:defRPr sz="1800" cap="none" spc="120" baseline="0">
                <a:solidFill>
                  <a:schemeClr val="bg1"/>
                </a:solidFill>
              </a:defRPr>
            </a:lvl1pPr>
          </a:lstStyle>
          <a:p>
            <a:r>
              <a:rPr lang="en-GB" dirty="0"/>
              <a:t>Click to add quotation in several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
        <p:nvSpPr>
          <p:cNvPr id="13" name="Text Placeholder 11">
            <a:extLst>
              <a:ext uri="{FF2B5EF4-FFF2-40B4-BE49-F238E27FC236}">
                <a16:creationId xmlns:a16="http://schemas.microsoft.com/office/drawing/2014/main" id="{E5C9BCE8-7415-41C7-8453-1AE324BF990D}"/>
              </a:ext>
            </a:extLst>
          </p:cNvPr>
          <p:cNvSpPr>
            <a:spLocks noGrp="1"/>
          </p:cNvSpPr>
          <p:nvPr>
            <p:ph type="body" sz="quarter" idx="20" hasCustomPrompt="1"/>
          </p:nvPr>
        </p:nvSpPr>
        <p:spPr>
          <a:xfrm>
            <a:off x="2379001" y="4723062"/>
            <a:ext cx="7433999" cy="411633"/>
          </a:xfrm>
        </p:spPr>
        <p:txBody>
          <a:bodyPr anchor="ctr" anchorCtr="0"/>
          <a:lstStyle>
            <a:lvl1pPr marL="0" indent="0" algn="ctr">
              <a:buNone/>
              <a:defRPr i="1">
                <a:solidFill>
                  <a:schemeClr val="bg1"/>
                </a:solidFill>
              </a:defRPr>
            </a:lvl1pPr>
          </a:lstStyle>
          <a:p>
            <a:pPr lvl="0"/>
            <a:r>
              <a:rPr lang="en-US" dirty="0"/>
              <a:t>Click to add name or source</a:t>
            </a:r>
          </a:p>
        </p:txBody>
      </p:sp>
    </p:spTree>
    <p:extLst>
      <p:ext uri="{BB962C8B-B14F-4D97-AF65-F5344CB8AC3E}">
        <p14:creationId xmlns:p14="http://schemas.microsoft.com/office/powerpoint/2010/main" val="6905441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with picture B">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04562D91-CF27-47CF-A419-101FB0E3C08C}"/>
              </a:ext>
            </a:extLst>
          </p:cNvPr>
          <p:cNvSpPr>
            <a:spLocks noGrp="1"/>
          </p:cNvSpPr>
          <p:nvPr>
            <p:ph type="pic" sz="quarter" idx="19" hasCustomPrompt="1"/>
          </p:nvPr>
        </p:nvSpPr>
        <p:spPr>
          <a:xfrm>
            <a:off x="0" y="0"/>
            <a:ext cx="12192000" cy="6858000"/>
          </a:xfrm>
          <a:solidFill>
            <a:srgbClr val="DAD9D6"/>
          </a:solidFill>
        </p:spPr>
        <p:txBody>
          <a:bodyPr lIns="0"/>
          <a:lstStyle>
            <a:lvl1pPr marL="0" indent="0" algn="ctr">
              <a:buNone/>
              <a:defRPr/>
            </a:lvl1pPr>
          </a:lstStyle>
          <a:p>
            <a:r>
              <a:rPr lang="en-GB" dirty="0"/>
              <a:t>Click on frame insert picture from Templafy Images</a:t>
            </a:r>
          </a:p>
        </p:txBody>
      </p:sp>
      <p:sp>
        <p:nvSpPr>
          <p:cNvPr id="2" name="Title 1"/>
          <p:cNvSpPr>
            <a:spLocks noGrp="1"/>
          </p:cNvSpPr>
          <p:nvPr>
            <p:ph type="title" hasCustomPrompt="1"/>
          </p:nvPr>
        </p:nvSpPr>
        <p:spPr>
          <a:xfrm>
            <a:off x="1235075" y="1588168"/>
            <a:ext cx="9721850" cy="3646738"/>
          </a:xfrm>
        </p:spPr>
        <p:txBody>
          <a:bodyPr anchor="ctr" anchorCtr="0"/>
          <a:lstStyle>
            <a:lvl1pPr algn="ctr">
              <a:lnSpc>
                <a:spcPct val="130000"/>
              </a:lnSpc>
              <a:defRPr sz="3000" cap="none" spc="150" baseline="0">
                <a:solidFill>
                  <a:schemeClr val="bg1"/>
                </a:solidFill>
              </a:defRPr>
            </a:lvl1pPr>
          </a:lstStyle>
          <a:p>
            <a:r>
              <a:rPr lang="en-GB" dirty="0"/>
              <a:t>Click to add quotation in several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lvl1pPr>
              <a:defRPr>
                <a:solidFill>
                  <a:schemeClr val="bg1"/>
                </a:solidFill>
              </a:defRPr>
            </a:lvl1pPr>
          </a:lstStyle>
          <a:p>
            <a:endParaRPr lang="en-GB" dirty="0"/>
          </a:p>
        </p:txBody>
      </p:sp>
      <p:sp>
        <p:nvSpPr>
          <p:cNvPr id="10" name="Slide Number Placeholder 9"/>
          <p:cNvSpPr>
            <a:spLocks noGrp="1"/>
          </p:cNvSpPr>
          <p:nvPr>
            <p:ph type="sldNum" sz="quarter" idx="16"/>
          </p:nvPr>
        </p:nvSpPr>
        <p:spPr/>
        <p:txBody>
          <a:bodyPr/>
          <a:lstStyle>
            <a:lvl1pPr>
              <a:defRPr>
                <a:solidFill>
                  <a:schemeClr val="bg1"/>
                </a:solidFill>
              </a:defRPr>
            </a:lvl1pPr>
          </a:lstStyle>
          <a:p>
            <a:fld id="{45D37B1E-C366-494F-A587-962AD9AABC83}" type="slidenum">
              <a:rPr lang="en-GB" smtClean="0"/>
              <a:pPr/>
              <a:t>‹#›</a:t>
            </a:fld>
            <a:endParaRPr lang="en-GB" dirty="0"/>
          </a:p>
        </p:txBody>
      </p:sp>
      <p:sp>
        <p:nvSpPr>
          <p:cNvPr id="13" name="Text Placeholder 11">
            <a:extLst>
              <a:ext uri="{FF2B5EF4-FFF2-40B4-BE49-F238E27FC236}">
                <a16:creationId xmlns:a16="http://schemas.microsoft.com/office/drawing/2014/main" id="{E5C9BCE8-7415-41C7-8453-1AE324BF990D}"/>
              </a:ext>
            </a:extLst>
          </p:cNvPr>
          <p:cNvSpPr>
            <a:spLocks noGrp="1"/>
          </p:cNvSpPr>
          <p:nvPr>
            <p:ph type="body" sz="quarter" idx="20" hasCustomPrompt="1"/>
          </p:nvPr>
        </p:nvSpPr>
        <p:spPr>
          <a:xfrm>
            <a:off x="1235076" y="5381743"/>
            <a:ext cx="9721849" cy="411633"/>
          </a:xfrm>
        </p:spPr>
        <p:txBody>
          <a:bodyPr anchor="ctr" anchorCtr="0"/>
          <a:lstStyle>
            <a:lvl1pPr marL="0" indent="0" algn="ctr">
              <a:buNone/>
              <a:defRPr i="1">
                <a:solidFill>
                  <a:schemeClr val="bg1"/>
                </a:solidFill>
              </a:defRPr>
            </a:lvl1pPr>
          </a:lstStyle>
          <a:p>
            <a:pPr lvl="0"/>
            <a:r>
              <a:rPr lang="en-US" dirty="0"/>
              <a:t>Click to add name, date, source</a:t>
            </a:r>
          </a:p>
        </p:txBody>
      </p:sp>
    </p:spTree>
    <p:extLst>
      <p:ext uri="{BB962C8B-B14F-4D97-AF65-F5344CB8AC3E}">
        <p14:creationId xmlns:p14="http://schemas.microsoft.com/office/powerpoint/2010/main" val="8286498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BLUE 60">
    <p:spTree>
      <p:nvGrpSpPr>
        <p:cNvPr id="1" name=""/>
        <p:cNvGrpSpPr/>
        <p:nvPr/>
      </p:nvGrpSpPr>
      <p:grpSpPr>
        <a:xfrm>
          <a:off x="0" y="0"/>
          <a:ext cx="0" cy="0"/>
          <a:chOff x="0" y="0"/>
          <a:chExt cx="0" cy="0"/>
        </a:xfrm>
      </p:grpSpPr>
      <p:sp>
        <p:nvSpPr>
          <p:cNvPr id="11" name="Background">
            <a:extLst>
              <a:ext uri="{FF2B5EF4-FFF2-40B4-BE49-F238E27FC236}">
                <a16:creationId xmlns:a16="http://schemas.microsoft.com/office/drawing/2014/main" id="{A3DC40B6-4E03-47F3-B1A2-2B93CF503121}"/>
              </a:ext>
            </a:extLst>
          </p:cNvPr>
          <p:cNvSpPr/>
          <p:nvPr userDrawn="1"/>
        </p:nvSpPr>
        <p:spPr>
          <a:xfrm>
            <a:off x="0" y="0"/>
            <a:ext cx="12193200" cy="6861600"/>
          </a:xfrm>
          <a:prstGeom prst="rect">
            <a:avLst/>
          </a:prstGeom>
          <a:solidFill>
            <a:srgbClr val="808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pic>
        <p:nvPicPr>
          <p:cNvPr id="12" name="Logo">
            <a:extLst>
              <a:ext uri="{FF2B5EF4-FFF2-40B4-BE49-F238E27FC236}">
                <a16:creationId xmlns:a16="http://schemas.microsoft.com/office/drawing/2014/main" id="{93ACD8A7-F204-4773-9516-F3DC731E43FD}"/>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2" name="Title 1"/>
          <p:cNvSpPr>
            <a:spLocks noGrp="1"/>
          </p:cNvSpPr>
          <p:nvPr>
            <p:ph type="title" hasCustomPrompt="1"/>
          </p:nvPr>
        </p:nvSpPr>
        <p:spPr>
          <a:xfrm>
            <a:off x="1235075" y="1588168"/>
            <a:ext cx="9721850" cy="3646738"/>
          </a:xfrm>
        </p:spPr>
        <p:txBody>
          <a:bodyPr anchor="ctr" anchorCtr="0"/>
          <a:lstStyle>
            <a:lvl1pPr algn="ctr">
              <a:lnSpc>
                <a:spcPct val="130000"/>
              </a:lnSpc>
              <a:defRPr sz="2800" cap="none" spc="120" baseline="0">
                <a:solidFill>
                  <a:schemeClr val="tx1"/>
                </a:solidFill>
              </a:defRPr>
            </a:lvl1pPr>
          </a:lstStyle>
          <a:p>
            <a:r>
              <a:rPr lang="en-GB" dirty="0"/>
              <a:t>Click to add quotation in several lines.</a:t>
            </a:r>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lvl1pPr>
              <a:defRPr>
                <a:solidFill>
                  <a:schemeClr val="tx1"/>
                </a:solidFill>
              </a:defRPr>
            </a:lvl1pPr>
          </a:lstStyle>
          <a:p>
            <a:endParaRPr lang="en-GB" dirty="0"/>
          </a:p>
        </p:txBody>
      </p:sp>
      <p:sp>
        <p:nvSpPr>
          <p:cNvPr id="10" name="Slide Number Placeholder 9"/>
          <p:cNvSpPr>
            <a:spLocks noGrp="1"/>
          </p:cNvSpPr>
          <p:nvPr>
            <p:ph type="sldNum" sz="quarter" idx="16"/>
          </p:nvPr>
        </p:nvSpPr>
        <p:spPr/>
        <p:txBody>
          <a:bodyPr/>
          <a:lstStyle>
            <a:lvl1pPr>
              <a:defRPr>
                <a:solidFill>
                  <a:schemeClr val="tx1"/>
                </a:solidFill>
              </a:defRPr>
            </a:lvl1pPr>
          </a:lstStyle>
          <a:p>
            <a:fld id="{45D37B1E-C366-494F-A587-962AD9AABC83}" type="slidenum">
              <a:rPr lang="en-GB" smtClean="0"/>
              <a:pPr/>
              <a:t>‹#›</a:t>
            </a:fld>
            <a:endParaRPr lang="en-GB" dirty="0"/>
          </a:p>
        </p:txBody>
      </p:sp>
      <p:sp>
        <p:nvSpPr>
          <p:cNvPr id="13" name="Text Placeholder 11">
            <a:extLst>
              <a:ext uri="{FF2B5EF4-FFF2-40B4-BE49-F238E27FC236}">
                <a16:creationId xmlns:a16="http://schemas.microsoft.com/office/drawing/2014/main" id="{E5C9BCE8-7415-41C7-8453-1AE324BF990D}"/>
              </a:ext>
            </a:extLst>
          </p:cNvPr>
          <p:cNvSpPr>
            <a:spLocks noGrp="1"/>
          </p:cNvSpPr>
          <p:nvPr>
            <p:ph type="body" sz="quarter" idx="20" hasCustomPrompt="1"/>
          </p:nvPr>
        </p:nvSpPr>
        <p:spPr>
          <a:xfrm>
            <a:off x="1235076" y="5381743"/>
            <a:ext cx="9721849" cy="411633"/>
          </a:xfrm>
        </p:spPr>
        <p:txBody>
          <a:bodyPr anchor="ctr" anchorCtr="0"/>
          <a:lstStyle>
            <a:lvl1pPr marL="0" indent="0" algn="ctr">
              <a:buNone/>
              <a:defRPr i="1">
                <a:solidFill>
                  <a:schemeClr val="tx1"/>
                </a:solidFill>
              </a:defRPr>
            </a:lvl1pPr>
          </a:lstStyle>
          <a:p>
            <a:pPr lvl="0"/>
            <a:r>
              <a:rPr lang="en-US" dirty="0"/>
              <a:t>Click to add name, date, source</a:t>
            </a:r>
          </a:p>
        </p:txBody>
      </p:sp>
    </p:spTree>
    <p:extLst>
      <p:ext uri="{BB962C8B-B14F-4D97-AF65-F5344CB8AC3E}">
        <p14:creationId xmlns:p14="http://schemas.microsoft.com/office/powerpoint/2010/main" val="19359040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wo text SAHARA 40">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1705B2BD-108A-415D-899A-9DC679855CC3}"/>
              </a:ext>
            </a:extLst>
          </p:cNvPr>
          <p:cNvSpPr/>
          <p:nvPr userDrawn="1"/>
        </p:nvSpPr>
        <p:spPr>
          <a:xfrm>
            <a:off x="0" y="0"/>
            <a:ext cx="12193200" cy="6861600"/>
          </a:xfrm>
          <a:prstGeom prst="rect">
            <a:avLst/>
          </a:prstGeom>
          <a:solidFill>
            <a:srgbClr val="D8D0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9" name="Title 1">
            <a:extLst>
              <a:ext uri="{FF2B5EF4-FFF2-40B4-BE49-F238E27FC236}">
                <a16:creationId xmlns:a16="http://schemas.microsoft.com/office/drawing/2014/main" id="{D85F2B01-53C6-44F2-B049-4556AC95802A}"/>
              </a:ext>
            </a:extLst>
          </p:cNvPr>
          <p:cNvSpPr>
            <a:spLocks noGrp="1"/>
          </p:cNvSpPr>
          <p:nvPr>
            <p:ph type="title" hasCustomPrompt="1"/>
          </p:nvPr>
        </p:nvSpPr>
        <p:spPr>
          <a:xfrm>
            <a:off x="1236326" y="1101600"/>
            <a:ext cx="4142125" cy="1544080"/>
          </a:xfrm>
        </p:spPr>
        <p:txBody>
          <a:bodyPr anchor="t" anchorCtr="0"/>
          <a:lstStyle>
            <a:lvl1pPr>
              <a:defRPr/>
            </a:lvl1pPr>
          </a:lstStyle>
          <a:p>
            <a:r>
              <a:rPr lang="en-GB" dirty="0"/>
              <a:t>Click to add header in one, two or three lines</a:t>
            </a:r>
          </a:p>
        </p:txBody>
      </p:sp>
      <p:sp>
        <p:nvSpPr>
          <p:cNvPr id="11" name="Text Placeholder 10">
            <a:extLst>
              <a:ext uri="{FF2B5EF4-FFF2-40B4-BE49-F238E27FC236}">
                <a16:creationId xmlns:a16="http://schemas.microsoft.com/office/drawing/2014/main" id="{B074283D-D652-4DF9-860D-085BFDC5DAB4}"/>
              </a:ext>
            </a:extLst>
          </p:cNvPr>
          <p:cNvSpPr>
            <a:spLocks noGrp="1"/>
          </p:cNvSpPr>
          <p:nvPr>
            <p:ph type="body" sz="quarter" idx="13"/>
          </p:nvPr>
        </p:nvSpPr>
        <p:spPr>
          <a:xfrm>
            <a:off x="1235074" y="2944800"/>
            <a:ext cx="4140000" cy="2772000"/>
          </a:xfrm>
        </p:spPr>
        <p:txBody>
          <a:bodyPr anchor="b"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12">
            <a:extLst>
              <a:ext uri="{FF2B5EF4-FFF2-40B4-BE49-F238E27FC236}">
                <a16:creationId xmlns:a16="http://schemas.microsoft.com/office/drawing/2014/main" id="{161BD762-8CD8-4B87-A61A-6A414259C7E4}"/>
              </a:ext>
            </a:extLst>
          </p:cNvPr>
          <p:cNvSpPr>
            <a:spLocks noGrp="1"/>
          </p:cNvSpPr>
          <p:nvPr>
            <p:ph type="body" sz="quarter" idx="14"/>
          </p:nvPr>
        </p:nvSpPr>
        <p:spPr>
          <a:xfrm>
            <a:off x="6813550" y="1131858"/>
            <a:ext cx="4140000" cy="4584942"/>
          </a:xfrm>
        </p:spPr>
        <p:txBody>
          <a:bodyPr anchor="b"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32" name="Logo">
            <a:extLst>
              <a:ext uri="{FF2B5EF4-FFF2-40B4-BE49-F238E27FC236}">
                <a16:creationId xmlns:a16="http://schemas.microsoft.com/office/drawing/2014/main" id="{179BCA5B-024A-49FD-802D-A54C3B552A48}"/>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4" name="Footer Placeholder 3">
            <a:extLst>
              <a:ext uri="{FF2B5EF4-FFF2-40B4-BE49-F238E27FC236}">
                <a16:creationId xmlns:a16="http://schemas.microsoft.com/office/drawing/2014/main" id="{45DE3B0C-5440-492A-8DBC-C4BE2D271EA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4C8D309-E3FE-4C30-A070-A5E68DC77913}"/>
              </a:ext>
            </a:extLst>
          </p:cNvPr>
          <p:cNvSpPr>
            <a:spLocks noGrp="1"/>
          </p:cNvSpPr>
          <p:nvPr>
            <p:ph type="sldNum" sz="quarter" idx="12"/>
          </p:nvPr>
        </p:nvSpPr>
        <p:spPr/>
        <p:txBody>
          <a:bodyPr/>
          <a:lstStyle/>
          <a:p>
            <a:fld id="{45D37B1E-C366-494F-A587-962AD9AABC83}" type="slidenum">
              <a:rPr lang="en-GB" smtClean="0"/>
              <a:pPr/>
              <a:t>‹#›</a:t>
            </a:fld>
            <a:endParaRPr lang="en-GB" dirty="0"/>
          </a:p>
        </p:txBody>
      </p:sp>
      <p:sp>
        <p:nvSpPr>
          <p:cNvPr id="3" name="Date Placeholder 2" hidden="1">
            <a:extLst>
              <a:ext uri="{FF2B5EF4-FFF2-40B4-BE49-F238E27FC236}">
                <a16:creationId xmlns:a16="http://schemas.microsoft.com/office/drawing/2014/main" id="{C9858F8E-B3CE-4410-B821-6579DE699A05}"/>
              </a:ext>
            </a:extLst>
          </p:cNvPr>
          <p:cNvSpPr>
            <a:spLocks noGrp="1"/>
          </p:cNvSpPr>
          <p:nvPr>
            <p:ph type="dt" sz="half" idx="10"/>
          </p:nvPr>
        </p:nvSpPr>
        <p:spPr/>
        <p:txBody>
          <a:bodyPr/>
          <a:lstStyle/>
          <a:p>
            <a:r>
              <a:rPr lang="en-US"/>
              <a:t>Date / XX Month 2021</a:t>
            </a:r>
            <a:endParaRPr lang="en-GB" dirty="0"/>
          </a:p>
        </p:txBody>
      </p:sp>
    </p:spTree>
    <p:extLst>
      <p:ext uri="{BB962C8B-B14F-4D97-AF65-F5344CB8AC3E}">
        <p14:creationId xmlns:p14="http://schemas.microsoft.com/office/powerpoint/2010/main" val="41356402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ne content SAND 20">
    <p:spTree>
      <p:nvGrpSpPr>
        <p:cNvPr id="1" name=""/>
        <p:cNvGrpSpPr/>
        <p:nvPr/>
      </p:nvGrpSpPr>
      <p:grpSpPr>
        <a:xfrm>
          <a:off x="0" y="0"/>
          <a:ext cx="0" cy="0"/>
          <a:chOff x="0" y="0"/>
          <a:chExt cx="0" cy="0"/>
        </a:xfrm>
      </p:grpSpPr>
      <p:sp>
        <p:nvSpPr>
          <p:cNvPr id="11" name="Background">
            <a:extLst>
              <a:ext uri="{FF2B5EF4-FFF2-40B4-BE49-F238E27FC236}">
                <a16:creationId xmlns:a16="http://schemas.microsoft.com/office/drawing/2014/main" id="{78251EB5-389C-4A72-89BF-D5372294B032}"/>
              </a:ext>
            </a:extLst>
          </p:cNvPr>
          <p:cNvSpPr/>
          <p:nvPr userDrawn="1"/>
        </p:nvSpPr>
        <p:spPr>
          <a:xfrm>
            <a:off x="0" y="0"/>
            <a:ext cx="12193200" cy="6861600"/>
          </a:xfrm>
          <a:prstGeom prst="rect">
            <a:avLst/>
          </a:prstGeom>
          <a:solidFill>
            <a:srgbClr val="E7E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title" hasCustomPrompt="1"/>
          </p:nvPr>
        </p:nvSpPr>
        <p:spPr/>
        <p:txBody>
          <a:bodyPr/>
          <a:lstStyle/>
          <a:p>
            <a:r>
              <a:rPr lang="en-GB" dirty="0"/>
              <a:t>Click to add header in max two lines</a:t>
            </a:r>
          </a:p>
        </p:txBody>
      </p:sp>
      <p:sp>
        <p:nvSpPr>
          <p:cNvPr id="3" name="Content Placeholder 3"/>
          <p:cNvSpPr>
            <a:spLocks noGrp="1"/>
          </p:cNvSpPr>
          <p:nvPr>
            <p:ph idx="1"/>
          </p:nvPr>
        </p:nvSpPr>
        <p:spPr>
          <a:xfrm>
            <a:off x="1775403" y="1846024"/>
            <a:ext cx="8641196" cy="4103926"/>
          </a:xfrm>
        </p:spPr>
        <p:txBody>
          <a:bodyPr/>
          <a:lstStyle>
            <a:lvl1pPr>
              <a:spcBef>
                <a:spcPts val="2000"/>
              </a:spcBef>
              <a:defRPr sz="1400" baseline="0"/>
            </a:lvl1pPr>
            <a:lvl2pPr>
              <a:defRPr sz="1400" baseline="0"/>
            </a:lvl2pPr>
            <a:lvl3pPr>
              <a:defRPr sz="1400" baseline="0"/>
            </a:lvl3pPr>
            <a:lvl4pPr>
              <a:defRPr sz="1400" baseline="0"/>
            </a:lvl4pPr>
            <a:lvl5pPr>
              <a:defRPr sz="14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hidden="1"/>
          <p:cNvSpPr>
            <a:spLocks noGrp="1"/>
          </p:cNvSpPr>
          <p:nvPr>
            <p:ph type="dt" sz="half" idx="10"/>
          </p:nvPr>
        </p:nvSpPr>
        <p:spPr/>
        <p:txBody>
          <a:bodyPr/>
          <a:lstStyle>
            <a:lvl1pPr>
              <a:defRPr>
                <a:solidFill>
                  <a:schemeClr val="bg1"/>
                </a:solidFill>
              </a:defRPr>
            </a:lvl1pPr>
          </a:lstStyle>
          <a:p>
            <a:r>
              <a:rPr lang="en-US"/>
              <a:t>Date / XX Month 2021</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5D37B1E-C366-494F-A587-962AD9AABC83}" type="slidenum">
              <a:rPr lang="en-GB" smtClean="0"/>
              <a:t>‹#›</a:t>
            </a:fld>
            <a:endParaRPr lang="en-GB" dirty="0"/>
          </a:p>
        </p:txBody>
      </p:sp>
      <p:pic>
        <p:nvPicPr>
          <p:cNvPr id="14" name="Logo">
            <a:extLst>
              <a:ext uri="{FF2B5EF4-FFF2-40B4-BE49-F238E27FC236}">
                <a16:creationId xmlns:a16="http://schemas.microsoft.com/office/drawing/2014/main" id="{065C87CA-89D8-49B0-9432-4FF406C8B96C}"/>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71407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RUST 60">
    <p:spTree>
      <p:nvGrpSpPr>
        <p:cNvPr id="1" name=""/>
        <p:cNvGrpSpPr/>
        <p:nvPr/>
      </p:nvGrpSpPr>
      <p:grpSpPr>
        <a:xfrm>
          <a:off x="0" y="0"/>
          <a:ext cx="0" cy="0"/>
          <a:chOff x="0" y="0"/>
          <a:chExt cx="0" cy="0"/>
        </a:xfrm>
      </p:grpSpPr>
      <p:sp>
        <p:nvSpPr>
          <p:cNvPr id="4" name="Footer Placeholder 3" hidden="1">
            <a:extLst>
              <a:ext uri="{FF2B5EF4-FFF2-40B4-BE49-F238E27FC236}">
                <a16:creationId xmlns:a16="http://schemas.microsoft.com/office/drawing/2014/main" id="{C0DEA61E-B5E0-4964-9702-3D7D34F61486}"/>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5" name="Slide Number Placeholder 4" hidden="1">
            <a:extLst>
              <a:ext uri="{FF2B5EF4-FFF2-40B4-BE49-F238E27FC236}">
                <a16:creationId xmlns:a16="http://schemas.microsoft.com/office/drawing/2014/main" id="{AD9408F2-2C0A-4769-8CC4-93D129AA5F85}"/>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6" name="Background">
            <a:extLst>
              <a:ext uri="{FF2B5EF4-FFF2-40B4-BE49-F238E27FC236}">
                <a16:creationId xmlns:a16="http://schemas.microsoft.com/office/drawing/2014/main" id="{0E52B5CD-F7D5-47F1-BE2D-1A1525491CE5}"/>
              </a:ext>
            </a:extLst>
          </p:cNvPr>
          <p:cNvSpPr/>
          <p:nvPr userDrawn="1"/>
        </p:nvSpPr>
        <p:spPr>
          <a:xfrm>
            <a:off x="0" y="0"/>
            <a:ext cx="12204000" cy="6858000"/>
          </a:xfrm>
          <a:prstGeom prst="rect">
            <a:avLst/>
          </a:prstGeom>
          <a:solidFill>
            <a:srgbClr val="A69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Logo">
            <a:extLst>
              <a:ext uri="{FF2B5EF4-FFF2-40B4-BE49-F238E27FC236}">
                <a16:creationId xmlns:a16="http://schemas.microsoft.com/office/drawing/2014/main" id="{C8A5ACAE-009F-43B6-897E-2D26AF9E081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76000" y="6104451"/>
            <a:ext cx="1440000" cy="155859"/>
          </a:xfrm>
          <a:prstGeom prst="rect">
            <a:avLst/>
          </a:prstGeom>
        </p:spPr>
      </p:pic>
      <p:sp>
        <p:nvSpPr>
          <p:cNvPr id="10" name="Title 9">
            <a:extLst>
              <a:ext uri="{FF2B5EF4-FFF2-40B4-BE49-F238E27FC236}">
                <a16:creationId xmlns:a16="http://schemas.microsoft.com/office/drawing/2014/main" id="{14E5DFD1-A044-4E3C-AE0F-CC405D0DEF8F}"/>
              </a:ext>
            </a:extLst>
          </p:cNvPr>
          <p:cNvSpPr>
            <a:spLocks noGrp="1"/>
          </p:cNvSpPr>
          <p:nvPr>
            <p:ph type="title"/>
          </p:nvPr>
        </p:nvSpPr>
        <p:spPr>
          <a:xfrm>
            <a:off x="2370000" y="2420939"/>
            <a:ext cx="7452000" cy="2016124"/>
          </a:xfrm>
        </p:spPr>
        <p:txBody>
          <a:bodyPr anchor="ctr" anchorCtr="0"/>
          <a:lstStyle>
            <a:lvl1pPr algn="ctr">
              <a:defRPr sz="3600" cap="all" baseline="0"/>
            </a:lvl1pPr>
          </a:lstStyle>
          <a:p>
            <a:r>
              <a:rPr lang="en-US"/>
              <a:t>Click to edit Master title style</a:t>
            </a:r>
            <a:endParaRPr lang="en-GB" dirty="0"/>
          </a:p>
        </p:txBody>
      </p:sp>
      <p:sp>
        <p:nvSpPr>
          <p:cNvPr id="9" name="Date Placeholder 2">
            <a:extLst>
              <a:ext uri="{FF2B5EF4-FFF2-40B4-BE49-F238E27FC236}">
                <a16:creationId xmlns:a16="http://schemas.microsoft.com/office/drawing/2014/main" id="{83E09C84-8FB2-4626-A817-EA0FDC43BAAA}"/>
              </a:ext>
            </a:extLst>
          </p:cNvPr>
          <p:cNvSpPr>
            <a:spLocks noGrp="1"/>
          </p:cNvSpPr>
          <p:nvPr>
            <p:ph type="dt" sz="half" idx="10"/>
          </p:nvPr>
        </p:nvSpPr>
        <p:spPr>
          <a:xfrm>
            <a:off x="4151313" y="620713"/>
            <a:ext cx="3889374" cy="541337"/>
          </a:xfrm>
        </p:spPr>
        <p:txBody>
          <a:bodyPr/>
          <a:lstStyle>
            <a:lvl1pPr>
              <a:defRPr sz="1200" spc="100" baseline="0">
                <a:solidFill>
                  <a:schemeClr val="tx1"/>
                </a:solidFill>
              </a:defRPr>
            </a:lvl1pPr>
          </a:lstStyle>
          <a:p>
            <a:pPr algn="ctr"/>
            <a:r>
              <a:rPr lang="en-US"/>
              <a:t>Date / XX Month 2021</a:t>
            </a:r>
            <a:endParaRPr lang="en-GB" dirty="0"/>
          </a:p>
        </p:txBody>
      </p:sp>
    </p:spTree>
    <p:extLst>
      <p:ext uri="{BB962C8B-B14F-4D97-AF65-F5344CB8AC3E}">
        <p14:creationId xmlns:p14="http://schemas.microsoft.com/office/powerpoint/2010/main" val="18282024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ntent A. SAND 20">
    <p:spTree>
      <p:nvGrpSpPr>
        <p:cNvPr id="1" name=""/>
        <p:cNvGrpSpPr/>
        <p:nvPr/>
      </p:nvGrpSpPr>
      <p:grpSpPr>
        <a:xfrm>
          <a:off x="0" y="0"/>
          <a:ext cx="0" cy="0"/>
          <a:chOff x="0" y="0"/>
          <a:chExt cx="0" cy="0"/>
        </a:xfrm>
      </p:grpSpPr>
      <p:sp>
        <p:nvSpPr>
          <p:cNvPr id="12" name="Background">
            <a:extLst>
              <a:ext uri="{FF2B5EF4-FFF2-40B4-BE49-F238E27FC236}">
                <a16:creationId xmlns:a16="http://schemas.microsoft.com/office/drawing/2014/main" id="{A94EC299-94AB-4CE9-A9F3-B6F3C31FF386}"/>
              </a:ext>
            </a:extLst>
          </p:cNvPr>
          <p:cNvSpPr/>
          <p:nvPr userDrawn="1"/>
        </p:nvSpPr>
        <p:spPr>
          <a:xfrm>
            <a:off x="0" y="0"/>
            <a:ext cx="12193200" cy="6861600"/>
          </a:xfrm>
          <a:prstGeom prst="rect">
            <a:avLst/>
          </a:prstGeom>
          <a:solidFill>
            <a:srgbClr val="E7E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pic>
        <p:nvPicPr>
          <p:cNvPr id="15" name="Logo">
            <a:extLst>
              <a:ext uri="{FF2B5EF4-FFF2-40B4-BE49-F238E27FC236}">
                <a16:creationId xmlns:a16="http://schemas.microsoft.com/office/drawing/2014/main" id="{D25870D9-E8C4-4090-8D5A-805AC01DBDD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2" name="Title 1"/>
          <p:cNvSpPr>
            <a:spLocks noGrp="1"/>
          </p:cNvSpPr>
          <p:nvPr>
            <p:ph type="title" hasCustomPrompt="1"/>
          </p:nvPr>
        </p:nvSpPr>
        <p:spPr/>
        <p:txBody>
          <a:bodyPr/>
          <a:lstStyle/>
          <a:p>
            <a:r>
              <a:rPr lang="en-GB" dirty="0"/>
              <a:t>Click to add header in max two lines</a:t>
            </a:r>
          </a:p>
        </p:txBody>
      </p:sp>
      <p:sp>
        <p:nvSpPr>
          <p:cNvPr id="4" name="Content Placeholder 3"/>
          <p:cNvSpPr>
            <a:spLocks noGrp="1"/>
          </p:cNvSpPr>
          <p:nvPr>
            <p:ph sz="quarter" idx="19"/>
          </p:nvPr>
        </p:nvSpPr>
        <p:spPr>
          <a:xfrm>
            <a:off x="695326" y="1846800"/>
            <a:ext cx="4679950" cy="4103150"/>
          </a:xfrm>
        </p:spPr>
        <p:txBody>
          <a:bodyPr/>
          <a:lstStyle>
            <a:lvl1pPr>
              <a:defRPr sz="1400"/>
            </a:lvl1pPr>
            <a:lvl2pPr>
              <a:defRPr sz="1400"/>
            </a:lvl2pPr>
            <a:lvl3pPr>
              <a:defRPr sz="1400"/>
            </a:lvl3pPr>
            <a:lvl4pPr>
              <a:defRPr sz="1400"/>
            </a:lvl4pPr>
            <a:lvl5pP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Content Placeholder 4"/>
          <p:cNvSpPr>
            <a:spLocks noGrp="1"/>
          </p:cNvSpPr>
          <p:nvPr>
            <p:ph sz="quarter" idx="20"/>
          </p:nvPr>
        </p:nvSpPr>
        <p:spPr>
          <a:xfrm>
            <a:off x="6816722" y="1846800"/>
            <a:ext cx="4679951" cy="410315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37366711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B. SAND 20">
    <p:spTree>
      <p:nvGrpSpPr>
        <p:cNvPr id="1" name=""/>
        <p:cNvGrpSpPr/>
        <p:nvPr/>
      </p:nvGrpSpPr>
      <p:grpSpPr>
        <a:xfrm>
          <a:off x="0" y="0"/>
          <a:ext cx="0" cy="0"/>
          <a:chOff x="0" y="0"/>
          <a:chExt cx="0" cy="0"/>
        </a:xfrm>
      </p:grpSpPr>
      <p:sp>
        <p:nvSpPr>
          <p:cNvPr id="12" name="Background">
            <a:extLst>
              <a:ext uri="{FF2B5EF4-FFF2-40B4-BE49-F238E27FC236}">
                <a16:creationId xmlns:a16="http://schemas.microsoft.com/office/drawing/2014/main" id="{A94EC299-94AB-4CE9-A9F3-B6F3C31FF386}"/>
              </a:ext>
            </a:extLst>
          </p:cNvPr>
          <p:cNvSpPr/>
          <p:nvPr userDrawn="1"/>
        </p:nvSpPr>
        <p:spPr>
          <a:xfrm>
            <a:off x="0" y="0"/>
            <a:ext cx="6096000" cy="6861600"/>
          </a:xfrm>
          <a:prstGeom prst="rect">
            <a:avLst/>
          </a:prstGeom>
          <a:solidFill>
            <a:srgbClr val="E7E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title" hasCustomPrompt="1"/>
          </p:nvPr>
        </p:nvSpPr>
        <p:spPr>
          <a:xfrm>
            <a:off x="6816725" y="620712"/>
            <a:ext cx="4679950" cy="1002347"/>
          </a:xfrm>
        </p:spPr>
        <p:txBody>
          <a:bodyPr/>
          <a:lstStyle/>
          <a:p>
            <a:r>
              <a:rPr lang="en-GB" dirty="0"/>
              <a:t>Click to add header in max two lines</a:t>
            </a:r>
          </a:p>
        </p:txBody>
      </p:sp>
      <p:sp>
        <p:nvSpPr>
          <p:cNvPr id="4" name="Content Placeholder 3"/>
          <p:cNvSpPr>
            <a:spLocks noGrp="1"/>
          </p:cNvSpPr>
          <p:nvPr>
            <p:ph sz="quarter" idx="19"/>
          </p:nvPr>
        </p:nvSpPr>
        <p:spPr>
          <a:xfrm>
            <a:off x="695326" y="620712"/>
            <a:ext cx="4679950" cy="5329238"/>
          </a:xfrm>
        </p:spPr>
        <p:txBody>
          <a:bodyPr/>
          <a:lstStyle>
            <a:lvl1pPr>
              <a:defRPr sz="1400"/>
            </a:lvl1pPr>
            <a:lvl2pPr>
              <a:defRPr sz="1400"/>
            </a:lvl2pPr>
            <a:lvl3pPr>
              <a:defRPr sz="1400"/>
            </a:lvl3pPr>
            <a:lvl4pPr>
              <a:defRPr sz="1400"/>
            </a:lvl4pPr>
            <a:lvl5pPr>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Content Placeholder 4"/>
          <p:cNvSpPr>
            <a:spLocks noGrp="1"/>
          </p:cNvSpPr>
          <p:nvPr>
            <p:ph sz="quarter" idx="20"/>
          </p:nvPr>
        </p:nvSpPr>
        <p:spPr>
          <a:xfrm>
            <a:off x="6816722" y="1846800"/>
            <a:ext cx="4679951" cy="410315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Date Placeholder 7" hidden="1"/>
          <p:cNvSpPr>
            <a:spLocks noGrp="1"/>
          </p:cNvSpPr>
          <p:nvPr>
            <p:ph type="dt" sz="half" idx="14"/>
          </p:nvPr>
        </p:nvSpPr>
        <p:spPr/>
        <p:txBody>
          <a:bodyPr/>
          <a:lstStyle/>
          <a:p>
            <a:r>
              <a:rPr lang="en-US"/>
              <a:t>Date / XX Month 2021</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21203675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SAND 20">
    <p:spTree>
      <p:nvGrpSpPr>
        <p:cNvPr id="1" name=""/>
        <p:cNvGrpSpPr/>
        <p:nvPr/>
      </p:nvGrpSpPr>
      <p:grpSpPr>
        <a:xfrm>
          <a:off x="0" y="0"/>
          <a:ext cx="0" cy="0"/>
          <a:chOff x="0" y="0"/>
          <a:chExt cx="0" cy="0"/>
        </a:xfrm>
      </p:grpSpPr>
      <p:sp>
        <p:nvSpPr>
          <p:cNvPr id="8" name="Background">
            <a:extLst>
              <a:ext uri="{FF2B5EF4-FFF2-40B4-BE49-F238E27FC236}">
                <a16:creationId xmlns:a16="http://schemas.microsoft.com/office/drawing/2014/main" id="{FCD4DDA8-8016-433E-90E9-F5010F373D4E}"/>
              </a:ext>
            </a:extLst>
          </p:cNvPr>
          <p:cNvSpPr/>
          <p:nvPr userDrawn="1"/>
        </p:nvSpPr>
        <p:spPr>
          <a:xfrm>
            <a:off x="0" y="0"/>
            <a:ext cx="12193200" cy="6861600"/>
          </a:xfrm>
          <a:prstGeom prst="rect">
            <a:avLst/>
          </a:prstGeom>
          <a:solidFill>
            <a:srgbClr val="E7E5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pic>
        <p:nvPicPr>
          <p:cNvPr id="9" name="Logo">
            <a:extLst>
              <a:ext uri="{FF2B5EF4-FFF2-40B4-BE49-F238E27FC236}">
                <a16:creationId xmlns:a16="http://schemas.microsoft.com/office/drawing/2014/main" id="{8097226E-208F-4DF1-BEE4-06F24D14C21B}"/>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2" name="Title 1"/>
          <p:cNvSpPr>
            <a:spLocks noGrp="1"/>
          </p:cNvSpPr>
          <p:nvPr>
            <p:ph type="title" hasCustomPrompt="1"/>
          </p:nvPr>
        </p:nvSpPr>
        <p:spPr/>
        <p:txBody>
          <a:bodyPr/>
          <a:lstStyle/>
          <a:p>
            <a:r>
              <a:rPr lang="en-GB" dirty="0"/>
              <a:t>Click to add header in max two lines</a:t>
            </a:r>
          </a:p>
        </p:txBody>
      </p:sp>
      <p:sp>
        <p:nvSpPr>
          <p:cNvPr id="3" name="Date Placeholder 2"/>
          <p:cNvSpPr>
            <a:spLocks noGrp="1"/>
          </p:cNvSpPr>
          <p:nvPr>
            <p:ph type="dt" sz="half" idx="10"/>
          </p:nvPr>
        </p:nvSpPr>
        <p:spPr/>
        <p:txBody>
          <a:bodyPr/>
          <a:lstStyle/>
          <a:p>
            <a:r>
              <a:rPr lang="en-US"/>
              <a:t>Date / XX Month 2021</a:t>
            </a: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5D37B1E-C366-494F-A587-962AD9AABC83}" type="slidenum">
              <a:rPr lang="en-GB" smtClean="0"/>
              <a:t>‹#›</a:t>
            </a:fld>
            <a:endParaRPr lang="en-GB" dirty="0"/>
          </a:p>
        </p:txBody>
      </p:sp>
    </p:spTree>
    <p:extLst>
      <p:ext uri="{BB962C8B-B14F-4D97-AF65-F5344CB8AC3E}">
        <p14:creationId xmlns:p14="http://schemas.microsoft.com/office/powerpoint/2010/main" val="9452567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Endslide SAND 40">
    <p:spTree>
      <p:nvGrpSpPr>
        <p:cNvPr id="1" name=""/>
        <p:cNvGrpSpPr/>
        <p:nvPr/>
      </p:nvGrpSpPr>
      <p:grpSpPr>
        <a:xfrm>
          <a:off x="0" y="0"/>
          <a:ext cx="0" cy="0"/>
          <a:chOff x="0" y="0"/>
          <a:chExt cx="0" cy="0"/>
        </a:xfrm>
      </p:grpSpPr>
      <p:sp>
        <p:nvSpPr>
          <p:cNvPr id="5" name="Background"/>
          <p:cNvSpPr/>
          <p:nvPr userDrawn="1"/>
        </p:nvSpPr>
        <p:spPr>
          <a:xfrm>
            <a:off x="0" y="-38"/>
            <a:ext cx="12240000" cy="6858038"/>
          </a:xfrm>
          <a:prstGeom prst="rect">
            <a:avLst/>
          </a:prstGeom>
          <a:solidFill>
            <a:srgbClr val="CFCA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Footer Placeholder 3" hidden="1">
            <a:extLst>
              <a:ext uri="{FF2B5EF4-FFF2-40B4-BE49-F238E27FC236}">
                <a16:creationId xmlns:a16="http://schemas.microsoft.com/office/drawing/2014/main" id="{C063E577-59A5-4060-BED2-B46026C97271}"/>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13" name="Slide Number Placeholder 4" hidden="1">
            <a:extLst>
              <a:ext uri="{FF2B5EF4-FFF2-40B4-BE49-F238E27FC236}">
                <a16:creationId xmlns:a16="http://schemas.microsoft.com/office/drawing/2014/main" id="{59773F13-A232-4DCE-B366-EB1AAB3E55BD}"/>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14" name="Date Placeholder 2" hidden="1">
            <a:extLst>
              <a:ext uri="{FF2B5EF4-FFF2-40B4-BE49-F238E27FC236}">
                <a16:creationId xmlns:a16="http://schemas.microsoft.com/office/drawing/2014/main" id="{54B2ED7B-84BD-4B82-82EE-39D396B65912}"/>
              </a:ext>
            </a:extLst>
          </p:cNvPr>
          <p:cNvSpPr>
            <a:spLocks noGrp="1"/>
          </p:cNvSpPr>
          <p:nvPr>
            <p:ph type="dt" sz="half" idx="10"/>
          </p:nvPr>
        </p:nvSpPr>
        <p:spPr>
          <a:xfrm>
            <a:off x="0" y="6858000"/>
            <a:ext cx="0" cy="0"/>
          </a:xfrm>
        </p:spPr>
        <p:txBody>
          <a:bodyPr/>
          <a:lstStyle>
            <a:lvl1pPr>
              <a:defRPr sz="100" spc="100" baseline="0">
                <a:noFill/>
              </a:defRPr>
            </a:lvl1pPr>
          </a:lstStyle>
          <a:p>
            <a:pPr algn="ctr"/>
            <a:r>
              <a:rPr lang="en-US"/>
              <a:t>Date / XX Month 2021</a:t>
            </a:r>
            <a:endParaRPr lang="en-GB" dirty="0"/>
          </a:p>
        </p:txBody>
      </p:sp>
      <p:pic>
        <p:nvPicPr>
          <p:cNvPr id="16" name="Logo">
            <a:extLst>
              <a:ext uri="{FF2B5EF4-FFF2-40B4-BE49-F238E27FC236}">
                <a16:creationId xmlns:a16="http://schemas.microsoft.com/office/drawing/2014/main" id="{8BBAD776-A9BA-4909-8BC5-49416683FED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76000" y="6116938"/>
            <a:ext cx="1440000" cy="155860"/>
          </a:xfrm>
          <a:prstGeom prst="rect">
            <a:avLst/>
          </a:prstGeom>
        </p:spPr>
      </p:pic>
    </p:spTree>
    <p:extLst>
      <p:ext uri="{BB962C8B-B14F-4D97-AF65-F5344CB8AC3E}">
        <p14:creationId xmlns:p14="http://schemas.microsoft.com/office/powerpoint/2010/main" val="42282698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ndslide A KHAKI 60">
    <p:spTree>
      <p:nvGrpSpPr>
        <p:cNvPr id="1" name=""/>
        <p:cNvGrpSpPr/>
        <p:nvPr/>
      </p:nvGrpSpPr>
      <p:grpSpPr>
        <a:xfrm>
          <a:off x="0" y="0"/>
          <a:ext cx="0" cy="0"/>
          <a:chOff x="0" y="0"/>
          <a:chExt cx="0" cy="0"/>
        </a:xfrm>
      </p:grpSpPr>
      <p:sp>
        <p:nvSpPr>
          <p:cNvPr id="5" name="Background"/>
          <p:cNvSpPr/>
          <p:nvPr userDrawn="1"/>
        </p:nvSpPr>
        <p:spPr>
          <a:xfrm>
            <a:off x="0" y="-38"/>
            <a:ext cx="12240000" cy="6858038"/>
          </a:xfrm>
          <a:prstGeom prst="rect">
            <a:avLst/>
          </a:prstGeom>
          <a:solidFill>
            <a:srgbClr val="ADA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Footer Placeholder 3" hidden="1">
            <a:extLst>
              <a:ext uri="{FF2B5EF4-FFF2-40B4-BE49-F238E27FC236}">
                <a16:creationId xmlns:a16="http://schemas.microsoft.com/office/drawing/2014/main" id="{C063E577-59A5-4060-BED2-B46026C97271}"/>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13" name="Slide Number Placeholder 4" hidden="1">
            <a:extLst>
              <a:ext uri="{FF2B5EF4-FFF2-40B4-BE49-F238E27FC236}">
                <a16:creationId xmlns:a16="http://schemas.microsoft.com/office/drawing/2014/main" id="{59773F13-A232-4DCE-B366-EB1AAB3E55BD}"/>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14" name="Date Placeholder 2" hidden="1">
            <a:extLst>
              <a:ext uri="{FF2B5EF4-FFF2-40B4-BE49-F238E27FC236}">
                <a16:creationId xmlns:a16="http://schemas.microsoft.com/office/drawing/2014/main" id="{54B2ED7B-84BD-4B82-82EE-39D396B65912}"/>
              </a:ext>
            </a:extLst>
          </p:cNvPr>
          <p:cNvSpPr>
            <a:spLocks noGrp="1"/>
          </p:cNvSpPr>
          <p:nvPr>
            <p:ph type="dt" sz="half" idx="10"/>
          </p:nvPr>
        </p:nvSpPr>
        <p:spPr>
          <a:xfrm>
            <a:off x="0" y="6858000"/>
            <a:ext cx="0" cy="0"/>
          </a:xfrm>
        </p:spPr>
        <p:txBody>
          <a:bodyPr/>
          <a:lstStyle>
            <a:lvl1pPr>
              <a:defRPr sz="100" spc="100" baseline="0">
                <a:noFill/>
              </a:defRPr>
            </a:lvl1pPr>
          </a:lstStyle>
          <a:p>
            <a:pPr algn="ctr"/>
            <a:r>
              <a:rPr lang="en-US"/>
              <a:t>Date / XX Month 2021</a:t>
            </a:r>
            <a:endParaRPr lang="en-GB" dirty="0"/>
          </a:p>
        </p:txBody>
      </p:sp>
      <p:pic>
        <p:nvPicPr>
          <p:cNvPr id="16" name="Logo">
            <a:extLst>
              <a:ext uri="{FF2B5EF4-FFF2-40B4-BE49-F238E27FC236}">
                <a16:creationId xmlns:a16="http://schemas.microsoft.com/office/drawing/2014/main" id="{8BBAD776-A9BA-4909-8BC5-49416683FED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76000" y="6116938"/>
            <a:ext cx="1440000" cy="155860"/>
          </a:xfrm>
          <a:prstGeom prst="rect">
            <a:avLst/>
          </a:prstGeom>
        </p:spPr>
      </p:pic>
      <p:sp>
        <p:nvSpPr>
          <p:cNvPr id="2" name="Title 1">
            <a:extLst>
              <a:ext uri="{FF2B5EF4-FFF2-40B4-BE49-F238E27FC236}">
                <a16:creationId xmlns:a16="http://schemas.microsoft.com/office/drawing/2014/main" id="{988110CA-1970-45E0-954D-473A59085206}"/>
              </a:ext>
            </a:extLst>
          </p:cNvPr>
          <p:cNvSpPr>
            <a:spLocks noGrp="1"/>
          </p:cNvSpPr>
          <p:nvPr>
            <p:ph type="title" hasCustomPrompt="1"/>
          </p:nvPr>
        </p:nvSpPr>
        <p:spPr>
          <a:xfrm>
            <a:off x="3756025" y="2420938"/>
            <a:ext cx="4679950" cy="2016124"/>
          </a:xfrm>
        </p:spPr>
        <p:txBody>
          <a:bodyPr anchor="ctr" anchorCtr="0"/>
          <a:lstStyle>
            <a:lvl1pPr algn="ctr">
              <a:lnSpc>
                <a:spcPct val="150000"/>
              </a:lnSpc>
              <a:defRPr sz="1600" spc="120" baseline="0"/>
            </a:lvl1pPr>
          </a:lstStyle>
          <a:p>
            <a:r>
              <a:rPr lang="en-US" dirty="0"/>
              <a:t>Click to add text</a:t>
            </a:r>
            <a:endParaRPr lang="en-GB" dirty="0"/>
          </a:p>
        </p:txBody>
      </p:sp>
    </p:spTree>
    <p:extLst>
      <p:ext uri="{BB962C8B-B14F-4D97-AF65-F5344CB8AC3E}">
        <p14:creationId xmlns:p14="http://schemas.microsoft.com/office/powerpoint/2010/main" val="35397467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Endslide B KHAKI 60">
    <p:spTree>
      <p:nvGrpSpPr>
        <p:cNvPr id="1" name=""/>
        <p:cNvGrpSpPr/>
        <p:nvPr/>
      </p:nvGrpSpPr>
      <p:grpSpPr>
        <a:xfrm>
          <a:off x="0" y="0"/>
          <a:ext cx="0" cy="0"/>
          <a:chOff x="0" y="0"/>
          <a:chExt cx="0" cy="0"/>
        </a:xfrm>
      </p:grpSpPr>
      <p:sp>
        <p:nvSpPr>
          <p:cNvPr id="5" name="Background"/>
          <p:cNvSpPr/>
          <p:nvPr userDrawn="1"/>
        </p:nvSpPr>
        <p:spPr>
          <a:xfrm>
            <a:off x="0" y="-38"/>
            <a:ext cx="12240000" cy="6858038"/>
          </a:xfrm>
          <a:prstGeom prst="rect">
            <a:avLst/>
          </a:prstGeom>
          <a:solidFill>
            <a:srgbClr val="ADA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Footer Placeholder 3" hidden="1">
            <a:extLst>
              <a:ext uri="{FF2B5EF4-FFF2-40B4-BE49-F238E27FC236}">
                <a16:creationId xmlns:a16="http://schemas.microsoft.com/office/drawing/2014/main" id="{C063E577-59A5-4060-BED2-B46026C97271}"/>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13" name="Slide Number Placeholder 4" hidden="1">
            <a:extLst>
              <a:ext uri="{FF2B5EF4-FFF2-40B4-BE49-F238E27FC236}">
                <a16:creationId xmlns:a16="http://schemas.microsoft.com/office/drawing/2014/main" id="{59773F13-A232-4DCE-B366-EB1AAB3E55BD}"/>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14" name="Date Placeholder 2" hidden="1">
            <a:extLst>
              <a:ext uri="{FF2B5EF4-FFF2-40B4-BE49-F238E27FC236}">
                <a16:creationId xmlns:a16="http://schemas.microsoft.com/office/drawing/2014/main" id="{54B2ED7B-84BD-4B82-82EE-39D396B65912}"/>
              </a:ext>
            </a:extLst>
          </p:cNvPr>
          <p:cNvSpPr>
            <a:spLocks noGrp="1"/>
          </p:cNvSpPr>
          <p:nvPr>
            <p:ph type="dt" sz="half" idx="10"/>
          </p:nvPr>
        </p:nvSpPr>
        <p:spPr>
          <a:xfrm>
            <a:off x="0" y="6858000"/>
            <a:ext cx="0" cy="0"/>
          </a:xfrm>
        </p:spPr>
        <p:txBody>
          <a:bodyPr/>
          <a:lstStyle>
            <a:lvl1pPr>
              <a:defRPr sz="100" spc="100" baseline="0">
                <a:noFill/>
              </a:defRPr>
            </a:lvl1pPr>
          </a:lstStyle>
          <a:p>
            <a:pPr algn="ctr"/>
            <a:r>
              <a:rPr lang="en-US"/>
              <a:t>Date / XX Month 2021</a:t>
            </a:r>
            <a:endParaRPr lang="en-GB" dirty="0"/>
          </a:p>
        </p:txBody>
      </p:sp>
      <p:sp>
        <p:nvSpPr>
          <p:cNvPr id="2" name="Title 1">
            <a:extLst>
              <a:ext uri="{FF2B5EF4-FFF2-40B4-BE49-F238E27FC236}">
                <a16:creationId xmlns:a16="http://schemas.microsoft.com/office/drawing/2014/main" id="{988110CA-1970-45E0-954D-473A59085206}"/>
              </a:ext>
            </a:extLst>
          </p:cNvPr>
          <p:cNvSpPr>
            <a:spLocks noGrp="1"/>
          </p:cNvSpPr>
          <p:nvPr>
            <p:ph type="title" hasCustomPrompt="1"/>
          </p:nvPr>
        </p:nvSpPr>
        <p:spPr>
          <a:xfrm>
            <a:off x="3756025" y="5468400"/>
            <a:ext cx="4679950" cy="900000"/>
          </a:xfrm>
        </p:spPr>
        <p:txBody>
          <a:bodyPr anchor="ctr" anchorCtr="0"/>
          <a:lstStyle>
            <a:lvl1pPr algn="ctr">
              <a:lnSpc>
                <a:spcPct val="150000"/>
              </a:lnSpc>
              <a:defRPr sz="1200" spc="120" baseline="0"/>
            </a:lvl1pPr>
          </a:lstStyle>
          <a:p>
            <a:r>
              <a:rPr lang="en-US" dirty="0"/>
              <a:t>Click to add text</a:t>
            </a:r>
            <a:endParaRPr lang="en-GB" dirty="0"/>
          </a:p>
        </p:txBody>
      </p:sp>
      <p:pic>
        <p:nvPicPr>
          <p:cNvPr id="8" name="Logo">
            <a:extLst>
              <a:ext uri="{FF2B5EF4-FFF2-40B4-BE49-F238E27FC236}">
                <a16:creationId xmlns:a16="http://schemas.microsoft.com/office/drawing/2014/main" id="{C17AB9D1-299A-417C-BFC9-431DA92EFE31}"/>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86200" y="3222291"/>
            <a:ext cx="3819600" cy="413419"/>
          </a:xfrm>
          <a:prstGeom prst="rect">
            <a:avLst/>
          </a:prstGeom>
        </p:spPr>
      </p:pic>
    </p:spTree>
    <p:extLst>
      <p:ext uri="{BB962C8B-B14F-4D97-AF65-F5344CB8AC3E}">
        <p14:creationId xmlns:p14="http://schemas.microsoft.com/office/powerpoint/2010/main" val="36413741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Endslide C KHAKI 60">
    <p:spTree>
      <p:nvGrpSpPr>
        <p:cNvPr id="1" name=""/>
        <p:cNvGrpSpPr/>
        <p:nvPr/>
      </p:nvGrpSpPr>
      <p:grpSpPr>
        <a:xfrm>
          <a:off x="0" y="0"/>
          <a:ext cx="0" cy="0"/>
          <a:chOff x="0" y="0"/>
          <a:chExt cx="0" cy="0"/>
        </a:xfrm>
      </p:grpSpPr>
      <p:sp>
        <p:nvSpPr>
          <p:cNvPr id="5" name="Background"/>
          <p:cNvSpPr/>
          <p:nvPr userDrawn="1"/>
        </p:nvSpPr>
        <p:spPr>
          <a:xfrm>
            <a:off x="0" y="-38"/>
            <a:ext cx="12240000" cy="6858038"/>
          </a:xfrm>
          <a:prstGeom prst="rect">
            <a:avLst/>
          </a:prstGeom>
          <a:solidFill>
            <a:srgbClr val="ADA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Footer Placeholder 3" hidden="1">
            <a:extLst>
              <a:ext uri="{FF2B5EF4-FFF2-40B4-BE49-F238E27FC236}">
                <a16:creationId xmlns:a16="http://schemas.microsoft.com/office/drawing/2014/main" id="{C063E577-59A5-4060-BED2-B46026C97271}"/>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13" name="Slide Number Placeholder 4" hidden="1">
            <a:extLst>
              <a:ext uri="{FF2B5EF4-FFF2-40B4-BE49-F238E27FC236}">
                <a16:creationId xmlns:a16="http://schemas.microsoft.com/office/drawing/2014/main" id="{59773F13-A232-4DCE-B366-EB1AAB3E55BD}"/>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14" name="Date Placeholder 2" hidden="1">
            <a:extLst>
              <a:ext uri="{FF2B5EF4-FFF2-40B4-BE49-F238E27FC236}">
                <a16:creationId xmlns:a16="http://schemas.microsoft.com/office/drawing/2014/main" id="{54B2ED7B-84BD-4B82-82EE-39D396B65912}"/>
              </a:ext>
            </a:extLst>
          </p:cNvPr>
          <p:cNvSpPr>
            <a:spLocks noGrp="1"/>
          </p:cNvSpPr>
          <p:nvPr>
            <p:ph type="dt" sz="half" idx="10"/>
          </p:nvPr>
        </p:nvSpPr>
        <p:spPr>
          <a:xfrm>
            <a:off x="0" y="6858000"/>
            <a:ext cx="0" cy="0"/>
          </a:xfrm>
        </p:spPr>
        <p:txBody>
          <a:bodyPr/>
          <a:lstStyle>
            <a:lvl1pPr>
              <a:defRPr sz="100" spc="100" baseline="0">
                <a:noFill/>
              </a:defRPr>
            </a:lvl1pPr>
          </a:lstStyle>
          <a:p>
            <a:pPr algn="ctr"/>
            <a:r>
              <a:rPr lang="en-US"/>
              <a:t>Date / XX Month 2021</a:t>
            </a:r>
            <a:endParaRPr lang="en-GB" dirty="0"/>
          </a:p>
        </p:txBody>
      </p:sp>
      <p:pic>
        <p:nvPicPr>
          <p:cNvPr id="16" name="Logo">
            <a:extLst>
              <a:ext uri="{FF2B5EF4-FFF2-40B4-BE49-F238E27FC236}">
                <a16:creationId xmlns:a16="http://schemas.microsoft.com/office/drawing/2014/main" id="{8BBAD776-A9BA-4909-8BC5-49416683FED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76000" y="6116938"/>
            <a:ext cx="1440000" cy="155860"/>
          </a:xfrm>
          <a:prstGeom prst="rect">
            <a:avLst/>
          </a:prstGeom>
        </p:spPr>
      </p:pic>
      <p:sp>
        <p:nvSpPr>
          <p:cNvPr id="2" name="Title 1">
            <a:extLst>
              <a:ext uri="{FF2B5EF4-FFF2-40B4-BE49-F238E27FC236}">
                <a16:creationId xmlns:a16="http://schemas.microsoft.com/office/drawing/2014/main" id="{988110CA-1970-45E0-954D-473A59085206}"/>
              </a:ext>
            </a:extLst>
          </p:cNvPr>
          <p:cNvSpPr>
            <a:spLocks noGrp="1"/>
          </p:cNvSpPr>
          <p:nvPr>
            <p:ph type="title" hasCustomPrompt="1"/>
          </p:nvPr>
        </p:nvSpPr>
        <p:spPr>
          <a:xfrm>
            <a:off x="3756025" y="2420938"/>
            <a:ext cx="4679950" cy="2016124"/>
          </a:xfrm>
        </p:spPr>
        <p:txBody>
          <a:bodyPr anchor="ctr" anchorCtr="0"/>
          <a:lstStyle>
            <a:lvl1pPr algn="ctr">
              <a:lnSpc>
                <a:spcPct val="130000"/>
              </a:lnSpc>
              <a:defRPr spc="120" baseline="0"/>
            </a:lvl1pPr>
          </a:lstStyle>
          <a:p>
            <a:r>
              <a:rPr lang="en-US" dirty="0"/>
              <a:t>Click to add text</a:t>
            </a:r>
            <a:endParaRPr lang="en-GB" dirty="0"/>
          </a:p>
        </p:txBody>
      </p:sp>
    </p:spTree>
    <p:extLst>
      <p:ext uri="{BB962C8B-B14F-4D97-AF65-F5344CB8AC3E}">
        <p14:creationId xmlns:p14="http://schemas.microsoft.com/office/powerpoint/2010/main" val="11306616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User guide ">
    <p:spTree>
      <p:nvGrpSpPr>
        <p:cNvPr id="1" name=""/>
        <p:cNvGrpSpPr/>
        <p:nvPr/>
      </p:nvGrpSpPr>
      <p:grpSpPr>
        <a:xfrm>
          <a:off x="0" y="0"/>
          <a:ext cx="0" cy="0"/>
          <a:chOff x="0" y="0"/>
          <a:chExt cx="0" cy="0"/>
        </a:xfrm>
      </p:grpSpPr>
      <p:pic>
        <p:nvPicPr>
          <p:cNvPr id="14" name="Picture 2" descr="C:\Users\MAV~1.SKA\AppData\Local\Temp\SNAGHTMLe48c1e.PNG">
            <a:extLst>
              <a:ext uri="{FF2B5EF4-FFF2-40B4-BE49-F238E27FC236}">
                <a16:creationId xmlns:a16="http://schemas.microsoft.com/office/drawing/2014/main" id="{F708B370-AE70-4A27-B119-8EF9D44A864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001367" y="1162050"/>
            <a:ext cx="650850" cy="973828"/>
          </a:xfrm>
          <a:prstGeom prst="rect">
            <a:avLst/>
          </a:prstGeom>
          <a:noFill/>
          <a:extLst>
            <a:ext uri="{909E8E84-426E-40DD-AFC4-6F175D3DCCD1}">
              <a14:hiddenFill xmlns:a14="http://schemas.microsoft.com/office/drawing/2010/main">
                <a:solidFill>
                  <a:srgbClr val="FFFFFF"/>
                </a:solidFill>
              </a14:hiddenFill>
            </a:ext>
          </a:extLst>
        </p:spPr>
      </p:pic>
      <p:sp>
        <p:nvSpPr>
          <p:cNvPr id="23" name="Text Box 3">
            <a:extLst>
              <a:ext uri="{FF2B5EF4-FFF2-40B4-BE49-F238E27FC236}">
                <a16:creationId xmlns:a16="http://schemas.microsoft.com/office/drawing/2014/main" id="{19798472-DC87-414E-BC4E-CFAF99EF0ED7}"/>
              </a:ext>
            </a:extLst>
          </p:cNvPr>
          <p:cNvSpPr txBox="1">
            <a:spLocks noChangeArrowheads="1"/>
          </p:cNvSpPr>
          <p:nvPr userDrawn="1"/>
        </p:nvSpPr>
        <p:spPr bwMode="auto">
          <a:xfrm>
            <a:off x="4345200" y="1162050"/>
            <a:ext cx="2700000" cy="407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delle BS Office" charset="0"/>
              </a:defRPr>
            </a:lvl1pPr>
            <a:lvl2pPr marL="742950" indent="-285750" eaLnBrk="0" hangingPunct="0">
              <a:defRPr>
                <a:solidFill>
                  <a:schemeClr val="tx1"/>
                </a:solidFill>
                <a:latin typeface="Adelle BS Office" charset="0"/>
              </a:defRPr>
            </a:lvl2pPr>
            <a:lvl3pPr marL="1143000" indent="-228600" eaLnBrk="0" hangingPunct="0">
              <a:defRPr>
                <a:solidFill>
                  <a:schemeClr val="tx1"/>
                </a:solidFill>
                <a:latin typeface="Adelle BS Office" charset="0"/>
              </a:defRPr>
            </a:lvl3pPr>
            <a:lvl4pPr marL="1600200" indent="-228600" eaLnBrk="0" hangingPunct="0">
              <a:defRPr>
                <a:solidFill>
                  <a:schemeClr val="tx1"/>
                </a:solidFill>
                <a:latin typeface="Adelle BS Office" charset="0"/>
              </a:defRPr>
            </a:lvl4pPr>
            <a:lvl5pPr marL="2057400" indent="-228600" eaLnBrk="0" hangingPunct="0">
              <a:defRPr>
                <a:solidFill>
                  <a:schemeClr val="tx1"/>
                </a:solidFill>
                <a:latin typeface="Adelle BS Office" charset="0"/>
              </a:defRPr>
            </a:lvl5pPr>
            <a:lvl6pPr marL="2514600" indent="-228600" eaLnBrk="0" fontAlgn="base" hangingPunct="0">
              <a:spcBef>
                <a:spcPct val="0"/>
              </a:spcBef>
              <a:spcAft>
                <a:spcPct val="0"/>
              </a:spcAft>
              <a:defRPr>
                <a:solidFill>
                  <a:schemeClr val="tx1"/>
                </a:solidFill>
                <a:latin typeface="Adelle BS Office" charset="0"/>
              </a:defRPr>
            </a:lvl6pPr>
            <a:lvl7pPr marL="2971800" indent="-228600" eaLnBrk="0" fontAlgn="base" hangingPunct="0">
              <a:spcBef>
                <a:spcPct val="0"/>
              </a:spcBef>
              <a:spcAft>
                <a:spcPct val="0"/>
              </a:spcAft>
              <a:defRPr>
                <a:solidFill>
                  <a:schemeClr val="tx1"/>
                </a:solidFill>
                <a:latin typeface="Adelle BS Office" charset="0"/>
              </a:defRPr>
            </a:lvl7pPr>
            <a:lvl8pPr marL="3429000" indent="-228600" eaLnBrk="0" fontAlgn="base" hangingPunct="0">
              <a:spcBef>
                <a:spcPct val="0"/>
              </a:spcBef>
              <a:spcAft>
                <a:spcPct val="0"/>
              </a:spcAft>
              <a:defRPr>
                <a:solidFill>
                  <a:schemeClr val="tx1"/>
                </a:solidFill>
                <a:latin typeface="Adelle BS Office" charset="0"/>
              </a:defRPr>
            </a:lvl8pPr>
            <a:lvl9pPr marL="3886200" indent="-228600" eaLnBrk="0" fontAlgn="base" hangingPunct="0">
              <a:spcBef>
                <a:spcPct val="0"/>
              </a:spcBef>
              <a:spcAft>
                <a:spcPct val="0"/>
              </a:spcAft>
              <a:defRPr>
                <a:solidFill>
                  <a:schemeClr val="tx1"/>
                </a:solidFill>
                <a:latin typeface="Adelle BS Office" charset="0"/>
              </a:defRPr>
            </a:lvl9pPr>
          </a:lstStyle>
          <a:p>
            <a:pPr marL="0" marR="0" lvl="0" indent="0" algn="l" defTabSz="914400" rtl="0" eaLnBrk="1" fontAlgn="auto" latinLnBrk="0" hangingPunct="1">
              <a:lnSpc>
                <a:spcPct val="100000"/>
              </a:lnSpc>
              <a:spcBef>
                <a:spcPts val="1200"/>
              </a:spcBef>
              <a:spcAft>
                <a:spcPts val="600"/>
              </a:spcAft>
              <a:buClrTx/>
              <a:buSzTx/>
              <a:buFontTx/>
              <a:buNone/>
              <a:tabLst/>
              <a:defRPr/>
            </a:pPr>
            <a:r>
              <a:rPr lang="en-GB" sz="1200" spc="100" baseline="0" dirty="0">
                <a:latin typeface="+mn-lt"/>
                <a:cs typeface="Adelle BS Office" panose="02000503060000020004" pitchFamily="2" charset="0"/>
              </a:rPr>
              <a:t>PICTURES</a:t>
            </a:r>
            <a:br>
              <a:rPr lang="en-GB" sz="900" dirty="0">
                <a:latin typeface="+mn-lt"/>
                <a:cs typeface="Adelle BS Office" panose="02000503060000020004" pitchFamily="2" charset="0"/>
              </a:rPr>
            </a:br>
            <a:r>
              <a:rPr lang="en-GB" sz="900" b="0" i="1" spc="100" noProof="1">
                <a:solidFill>
                  <a:schemeClr val="tx1"/>
                </a:solidFill>
                <a:latin typeface="+mn-lt"/>
                <a:cs typeface="Adelle BS Office" panose="02000503060000020004" pitchFamily="2" charset="0"/>
              </a:rPr>
              <a:t>Insert corporate picture from Templafy</a:t>
            </a:r>
            <a:endParaRPr lang="en-GB" altLang="da-DK" sz="900" b="0" i="1" spc="100" noProof="1">
              <a:solidFill>
                <a:schemeClr val="tx1"/>
              </a:solidFill>
              <a:latin typeface="+mn-lt"/>
              <a:cs typeface="Adelle BS Office" panose="02000503060000020004" pitchFamily="2"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spc="100" noProof="1">
                <a:solidFill>
                  <a:schemeClr val="tx1"/>
                </a:solidFill>
                <a:latin typeface="+mn-lt"/>
                <a:cs typeface="Adelle BS Office" panose="02000503060000020004" pitchFamily="2" charset="0"/>
              </a:rPr>
              <a:t>1.</a:t>
            </a:r>
            <a:r>
              <a:rPr lang="en-GB" altLang="da-DK" sz="900" b="0" spc="100" noProof="1">
                <a:solidFill>
                  <a:schemeClr val="tx1"/>
                </a:solidFill>
                <a:latin typeface="+mn-lt"/>
                <a:cs typeface="Adelle BS Office" panose="02000503060000020004" pitchFamily="2" charset="0"/>
              </a:rPr>
              <a:t> Click the blue </a:t>
            </a:r>
            <a:r>
              <a:rPr lang="en-GB" altLang="da-DK" sz="900" b="1" spc="100" baseline="0" noProof="1">
                <a:solidFill>
                  <a:schemeClr val="tx1"/>
                </a:solidFill>
                <a:latin typeface="+mn-lt"/>
                <a:cs typeface="Adelle BS Office" panose="02000503060000020004" pitchFamily="2" charset="0"/>
              </a:rPr>
              <a:t>Templafy </a:t>
            </a:r>
            <a:r>
              <a:rPr lang="en-GB" altLang="da-DK" sz="900" b="0" spc="100" baseline="0" noProof="1">
                <a:solidFill>
                  <a:schemeClr val="tx1"/>
                </a:solidFill>
                <a:latin typeface="+mn-lt"/>
                <a:cs typeface="Adelle BS Office" panose="02000503060000020004" pitchFamily="2" charset="0"/>
              </a:rPr>
              <a:t>button</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spc="100" baseline="0" noProof="1">
                <a:solidFill>
                  <a:schemeClr val="tx1"/>
                </a:solidFill>
                <a:latin typeface="+mn-lt"/>
                <a:cs typeface="Adelle BS Office" panose="02000503060000020004" pitchFamily="2" charset="0"/>
              </a:rPr>
              <a:t>2. </a:t>
            </a:r>
            <a:r>
              <a:rPr lang="en-GB" altLang="da-DK" sz="900" b="0" spc="100" baseline="0" noProof="1">
                <a:solidFill>
                  <a:schemeClr val="tx1"/>
                </a:solidFill>
                <a:latin typeface="+mn-lt"/>
                <a:cs typeface="Adelle BS Office" panose="02000503060000020004" pitchFamily="2" charset="0"/>
              </a:rPr>
              <a:t>In the dropdown, click </a:t>
            </a:r>
            <a:r>
              <a:rPr lang="en-GB" altLang="da-DK" sz="900" b="1" spc="100" baseline="0" noProof="1">
                <a:solidFill>
                  <a:schemeClr val="tx1"/>
                </a:solidFill>
                <a:latin typeface="+mn-lt"/>
                <a:cs typeface="Adelle BS Office" panose="02000503060000020004" pitchFamily="2" charset="0"/>
              </a:rPr>
              <a:t>Images</a:t>
            </a:r>
            <a:r>
              <a:rPr lang="en-GB" altLang="da-DK" sz="900" b="0" spc="100" baseline="0" noProof="1">
                <a:solidFill>
                  <a:schemeClr val="tx1"/>
                </a:solidFill>
                <a:latin typeface="+mn-lt"/>
                <a:cs typeface="Adelle BS Office" panose="02000503060000020004" pitchFamily="2" charset="0"/>
              </a:rPr>
              <a:t>, or click the </a:t>
            </a:r>
            <a:r>
              <a:rPr lang="en-GB" altLang="da-DK" sz="900" b="1" spc="100" baseline="0" noProof="1">
                <a:solidFill>
                  <a:schemeClr val="tx1"/>
                </a:solidFill>
                <a:latin typeface="+mn-lt"/>
                <a:cs typeface="Adelle BS Office" panose="02000503060000020004" pitchFamily="2" charset="0"/>
              </a:rPr>
              <a:t>Images </a:t>
            </a:r>
            <a:r>
              <a:rPr lang="en-GB" altLang="da-DK" sz="900" b="0" i="0" spc="100" baseline="0" noProof="1">
                <a:solidFill>
                  <a:schemeClr val="tx1"/>
                </a:solidFill>
                <a:latin typeface="+mn-lt"/>
                <a:cs typeface="Adelle BS Office" panose="02000503060000020004" pitchFamily="2" charset="0"/>
              </a:rPr>
              <a:t>button</a:t>
            </a:r>
            <a:r>
              <a:rPr lang="en-GB" altLang="da-DK" sz="900" b="0" spc="100" baseline="0" noProof="1">
                <a:solidFill>
                  <a:schemeClr val="tx1"/>
                </a:solidFill>
                <a:latin typeface="+mn-lt"/>
                <a:cs typeface="Adelle BS Office" panose="02000503060000020004" pitchFamily="2" charset="0"/>
              </a:rPr>
              <a:t> in the Templafy pane on the right side of the screen</a:t>
            </a:r>
          </a:p>
          <a:p>
            <a:pPr marL="0" marR="0" lvl="0" indent="0" algn="l" defTabSz="914400" rtl="0" eaLnBrk="1" fontAlgn="auto" latinLnBrk="0" hangingPunct="1">
              <a:lnSpc>
                <a:spcPct val="100000"/>
              </a:lnSpc>
              <a:spcBef>
                <a:spcPts val="0"/>
              </a:spcBef>
              <a:spcAft>
                <a:spcPts val="600"/>
              </a:spcAft>
              <a:buClrTx/>
              <a:buSzTx/>
              <a:buFontTx/>
              <a:buNone/>
              <a:tabLst/>
              <a:defRPr/>
            </a:pPr>
            <a:endParaRPr lang="en-GB" altLang="da-DK" sz="900" b="0" spc="100" baseline="0" noProof="1">
              <a:solidFill>
                <a:schemeClr val="tx1"/>
              </a:solidFill>
              <a:latin typeface="+mn-lt"/>
              <a:cs typeface="Adelle BS Office" panose="02000503060000020004" pitchFamily="2"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spc="100" baseline="0" noProof="1">
                <a:solidFill>
                  <a:schemeClr val="tx1"/>
                </a:solidFill>
                <a:latin typeface="+mn-lt"/>
                <a:cs typeface="Adelle BS Office" panose="02000503060000020004" pitchFamily="2" charset="0"/>
              </a:rPr>
              <a:t>Insert picture</a:t>
            </a:r>
          </a:p>
          <a:p>
            <a:pPr eaLnBrk="1" hangingPunct="1">
              <a:spcAft>
                <a:spcPts val="600"/>
              </a:spcAft>
              <a:defRPr/>
            </a:pPr>
            <a:r>
              <a:rPr lang="en-GB" altLang="da-DK" sz="900" b="0" spc="100" noProof="1">
                <a:solidFill>
                  <a:schemeClr val="tx1"/>
                </a:solidFill>
                <a:latin typeface="+mn-lt"/>
                <a:cs typeface="Adelle BS Office" panose="02000503060000020004" pitchFamily="2" charset="0"/>
              </a:rPr>
              <a:t>On slides with pictureplaceholder, click on the icon and choose </a:t>
            </a:r>
            <a:r>
              <a:rPr lang="en-GB" altLang="da-DK" sz="900" b="1" spc="100" noProof="1">
                <a:solidFill>
                  <a:schemeClr val="tx1"/>
                </a:solidFill>
                <a:latin typeface="+mn-lt"/>
                <a:cs typeface="Adelle BS Office" panose="02000503060000020004" pitchFamily="2" charset="0"/>
              </a:rPr>
              <a:t>Insert</a:t>
            </a:r>
          </a:p>
          <a:p>
            <a:pPr eaLnBrk="1" hangingPunct="1">
              <a:spcBef>
                <a:spcPts val="1200"/>
              </a:spcBef>
              <a:spcAft>
                <a:spcPts val="600"/>
              </a:spcAft>
              <a:defRPr/>
            </a:pPr>
            <a:r>
              <a:rPr lang="en-GB" sz="900" b="1" spc="100" noProof="1">
                <a:solidFill>
                  <a:schemeClr val="tx1"/>
                </a:solidFill>
                <a:latin typeface="+mn-lt"/>
                <a:cs typeface="Adelle BS Office" panose="02000503060000020004" pitchFamily="2" charset="0"/>
              </a:rPr>
              <a:t>Crop picture</a:t>
            </a:r>
          </a:p>
          <a:p>
            <a:pPr eaLnBrk="1" hangingPunct="1">
              <a:spcAft>
                <a:spcPts val="600"/>
              </a:spcAft>
              <a:defRPr/>
            </a:pPr>
            <a:r>
              <a:rPr lang="en-GB" altLang="da-DK" sz="900" b="1" spc="100" noProof="1">
                <a:solidFill>
                  <a:schemeClr val="tx1"/>
                </a:solidFill>
                <a:latin typeface="+mn-lt"/>
                <a:cs typeface="Adelle BS Office" panose="02000503060000020004" pitchFamily="2" charset="0"/>
              </a:rPr>
              <a:t>1. </a:t>
            </a:r>
            <a:r>
              <a:rPr lang="en-GB" altLang="da-DK" sz="900" b="0" spc="100" noProof="1">
                <a:solidFill>
                  <a:schemeClr val="tx1"/>
                </a:solidFill>
                <a:latin typeface="+mn-lt"/>
                <a:cs typeface="Adelle BS Office" panose="02000503060000020004" pitchFamily="2" charset="0"/>
              </a:rPr>
              <a:t>Click </a:t>
            </a:r>
            <a:r>
              <a:rPr lang="en-GB" altLang="da-DK" sz="900" b="1" spc="100" noProof="1">
                <a:solidFill>
                  <a:schemeClr val="tx1"/>
                </a:solidFill>
                <a:latin typeface="+mn-lt"/>
                <a:cs typeface="Adelle BS Office" panose="02000503060000020004" pitchFamily="2" charset="0"/>
              </a:rPr>
              <a:t>Crop</a:t>
            </a:r>
            <a:r>
              <a:rPr lang="en-GB" altLang="da-DK" sz="900" b="0" spc="100" noProof="1">
                <a:solidFill>
                  <a:schemeClr val="tx1"/>
                </a:solidFill>
                <a:latin typeface="+mn-lt"/>
                <a:cs typeface="Adelle BS Office" panose="02000503060000020004" pitchFamily="2" charset="0"/>
              </a:rPr>
              <a:t> to change size or focus of the picture</a:t>
            </a:r>
          </a:p>
          <a:p>
            <a:pPr eaLnBrk="1" hangingPunct="1">
              <a:spcAft>
                <a:spcPts val="600"/>
              </a:spcAft>
              <a:defRPr/>
            </a:pPr>
            <a:r>
              <a:rPr lang="en-GB" altLang="da-DK" sz="900" b="1" spc="100" noProof="1">
                <a:solidFill>
                  <a:schemeClr val="tx1"/>
                </a:solidFill>
                <a:latin typeface="+mn-lt"/>
                <a:cs typeface="Adelle BS Office" panose="02000503060000020004" pitchFamily="2" charset="0"/>
              </a:rPr>
              <a:t>2. </a:t>
            </a:r>
            <a:r>
              <a:rPr lang="en-GB" altLang="da-DK" sz="900" b="0" spc="100" noProof="1">
                <a:solidFill>
                  <a:schemeClr val="tx1"/>
                </a:solidFill>
                <a:latin typeface="+mn-lt"/>
                <a:cs typeface="Adelle BS Office" panose="02000503060000020004" pitchFamily="2" charset="0"/>
              </a:rPr>
              <a:t>If you want to scale the picture, hold </a:t>
            </a:r>
            <a:r>
              <a:rPr lang="en-GB" altLang="da-DK" sz="900" b="1" spc="100" noProof="1">
                <a:solidFill>
                  <a:schemeClr val="tx1"/>
                </a:solidFill>
                <a:latin typeface="+mn-lt"/>
                <a:cs typeface="Adelle BS Office" panose="02000503060000020004" pitchFamily="2" charset="0"/>
              </a:rPr>
              <a:t>SHIFT</a:t>
            </a:r>
            <a:r>
              <a:rPr lang="en-GB" altLang="da-DK" sz="900" b="0" spc="100" noProof="1">
                <a:solidFill>
                  <a:schemeClr val="tx1"/>
                </a:solidFill>
                <a:latin typeface="+mn-lt"/>
                <a:cs typeface="Adelle BS Office" panose="02000503060000020004" pitchFamily="2" charset="0"/>
              </a:rPr>
              <a:t>-key down while dragging the corners of the picture</a:t>
            </a:r>
            <a:br>
              <a:rPr lang="en-GB" altLang="da-DK" sz="900" b="0" spc="100" noProof="1">
                <a:solidFill>
                  <a:schemeClr val="tx1"/>
                </a:solidFill>
                <a:latin typeface="+mn-lt"/>
                <a:cs typeface="Adelle BS Office" panose="02000503060000020004" pitchFamily="2" charset="0"/>
              </a:rPr>
            </a:br>
            <a:endParaRPr lang="en-GB" altLang="da-DK" sz="900" b="0" spc="100" noProof="1">
              <a:solidFill>
                <a:schemeClr val="tx1"/>
              </a:solidFill>
              <a:latin typeface="+mn-lt"/>
              <a:cs typeface="Adelle BS Office" panose="02000503060000020004" pitchFamily="2" charset="0"/>
            </a:endParaRPr>
          </a:p>
          <a:p>
            <a:pPr eaLnBrk="1" hangingPunct="1">
              <a:spcAft>
                <a:spcPts val="600"/>
              </a:spcAft>
              <a:defRPr/>
            </a:pPr>
            <a:r>
              <a:rPr lang="en-GB" altLang="da-DK" sz="900" b="1" spc="100" noProof="1">
                <a:solidFill>
                  <a:schemeClr val="tx1"/>
                </a:solidFill>
                <a:latin typeface="+mn-lt"/>
                <a:cs typeface="Adelle BS Office" panose="02000503060000020004" pitchFamily="2" charset="0"/>
              </a:rPr>
              <a:t>HINT: </a:t>
            </a:r>
            <a:r>
              <a:rPr lang="en-GB" altLang="da-DK" sz="900" b="0" spc="100" noProof="1">
                <a:solidFill>
                  <a:schemeClr val="tx1"/>
                </a:solidFill>
                <a:latin typeface="+mn-lt"/>
                <a:cs typeface="Adelle BS Office" panose="02000503060000020004" pitchFamily="2" charset="0"/>
              </a:rPr>
              <a:t>If you delete the picture and insert a new one, the picture may lie in front of the text or graphic. If this happens, select the picture, </a:t>
            </a:r>
            <a:br>
              <a:rPr lang="en-GB" altLang="da-DK" sz="900" b="0" spc="100" noProof="1">
                <a:solidFill>
                  <a:schemeClr val="tx1"/>
                </a:solidFill>
                <a:latin typeface="+mn-lt"/>
                <a:cs typeface="Adelle BS Office" panose="02000503060000020004" pitchFamily="2" charset="0"/>
              </a:rPr>
            </a:br>
            <a:r>
              <a:rPr lang="en-GB" altLang="da-DK" sz="900" b="0" spc="100" noProof="1">
                <a:solidFill>
                  <a:schemeClr val="tx1"/>
                </a:solidFill>
                <a:latin typeface="+mn-lt"/>
                <a:cs typeface="Adelle BS Office" panose="02000503060000020004" pitchFamily="2" charset="0"/>
              </a:rPr>
              <a:t>right-click and choose </a:t>
            </a:r>
            <a:r>
              <a:rPr lang="en-GB" altLang="da-DK" sz="900" b="1" spc="100" noProof="1">
                <a:solidFill>
                  <a:schemeClr val="tx1"/>
                </a:solidFill>
                <a:latin typeface="+mn-lt"/>
                <a:cs typeface="Adelle BS Office" panose="02000503060000020004" pitchFamily="2" charset="0"/>
              </a:rPr>
              <a:t>Send to Back</a:t>
            </a:r>
          </a:p>
        </p:txBody>
      </p:sp>
      <p:grpSp>
        <p:nvGrpSpPr>
          <p:cNvPr id="26" name="Gruppe 25">
            <a:extLst>
              <a:ext uri="{FF2B5EF4-FFF2-40B4-BE49-F238E27FC236}">
                <a16:creationId xmlns:a16="http://schemas.microsoft.com/office/drawing/2014/main" id="{1E29220A-15A7-4D74-97D3-C35C0B6650BA}"/>
              </a:ext>
            </a:extLst>
          </p:cNvPr>
          <p:cNvGrpSpPr/>
          <p:nvPr userDrawn="1"/>
        </p:nvGrpSpPr>
        <p:grpSpPr>
          <a:xfrm>
            <a:off x="7054686" y="1385309"/>
            <a:ext cx="676669" cy="997704"/>
            <a:chOff x="6442771" y="2574072"/>
            <a:chExt cx="676669" cy="997704"/>
          </a:xfrm>
        </p:grpSpPr>
        <p:pic>
          <p:nvPicPr>
            <p:cNvPr id="27" name="Billede 26">
              <a:extLst>
                <a:ext uri="{FF2B5EF4-FFF2-40B4-BE49-F238E27FC236}">
                  <a16:creationId xmlns:a16="http://schemas.microsoft.com/office/drawing/2014/main" id="{3A5D5234-21E3-4579-AE5E-A650C0CF9FBA}"/>
                </a:ext>
              </a:extLst>
            </p:cNvPr>
            <p:cNvPicPr>
              <a:picLocks noChangeAspect="1"/>
            </p:cNvPicPr>
            <p:nvPr userDrawn="1"/>
          </p:nvPicPr>
          <p:blipFill>
            <a:blip r:embed="rId3"/>
            <a:stretch>
              <a:fillRect/>
            </a:stretch>
          </p:blipFill>
          <p:spPr>
            <a:xfrm>
              <a:off x="6442771" y="2574072"/>
              <a:ext cx="305786" cy="365851"/>
            </a:xfrm>
            <a:prstGeom prst="rect">
              <a:avLst/>
            </a:prstGeom>
          </p:spPr>
        </p:pic>
        <p:pic>
          <p:nvPicPr>
            <p:cNvPr id="38" name="Billede 37">
              <a:extLst>
                <a:ext uri="{FF2B5EF4-FFF2-40B4-BE49-F238E27FC236}">
                  <a16:creationId xmlns:a16="http://schemas.microsoft.com/office/drawing/2014/main" id="{C18E748C-FC83-400F-9C35-D988C1228010}"/>
                </a:ext>
              </a:extLst>
            </p:cNvPr>
            <p:cNvPicPr>
              <a:picLocks noChangeAspect="1"/>
            </p:cNvPicPr>
            <p:nvPr userDrawn="1"/>
          </p:nvPicPr>
          <p:blipFill rotWithShape="1">
            <a:blip r:embed="rId4"/>
            <a:srcRect l="1432" t="16308" r="2422" b="1509"/>
            <a:stretch/>
          </p:blipFill>
          <p:spPr>
            <a:xfrm>
              <a:off x="6444587" y="2943287"/>
              <a:ext cx="674853" cy="628489"/>
            </a:xfrm>
            <a:prstGeom prst="rect">
              <a:avLst/>
            </a:prstGeom>
            <a:ln w="3175">
              <a:solidFill>
                <a:schemeClr val="bg1">
                  <a:lumMod val="95000"/>
                </a:schemeClr>
              </a:solidFill>
            </a:ln>
          </p:spPr>
        </p:pic>
      </p:grpSp>
      <p:pic>
        <p:nvPicPr>
          <p:cNvPr id="57" name="Picture 19">
            <a:extLst>
              <a:ext uri="{FF2B5EF4-FFF2-40B4-BE49-F238E27FC236}">
                <a16:creationId xmlns:a16="http://schemas.microsoft.com/office/drawing/2014/main" id="{E210FBD4-B8B9-4AFA-9670-2FEBAA1CF374}"/>
              </a:ext>
            </a:extLst>
          </p:cNvPr>
          <p:cNvPicPr>
            <a:picLocks noChangeAspect="1"/>
          </p:cNvPicPr>
          <p:nvPr userDrawn="1"/>
        </p:nvPicPr>
        <p:blipFill>
          <a:blip r:embed="rId5"/>
          <a:stretch>
            <a:fillRect/>
          </a:stretch>
        </p:blipFill>
        <p:spPr>
          <a:xfrm>
            <a:off x="7096448" y="3372040"/>
            <a:ext cx="313788" cy="543900"/>
          </a:xfrm>
          <a:prstGeom prst="rect">
            <a:avLst/>
          </a:prstGeom>
        </p:spPr>
      </p:pic>
      <p:sp>
        <p:nvSpPr>
          <p:cNvPr id="61" name="Text Box 4">
            <a:extLst>
              <a:ext uri="{FF2B5EF4-FFF2-40B4-BE49-F238E27FC236}">
                <a16:creationId xmlns:a16="http://schemas.microsoft.com/office/drawing/2014/main" id="{DD6A81B7-1FEE-46CF-A623-23E99CFEAFBC}"/>
              </a:ext>
            </a:extLst>
          </p:cNvPr>
          <p:cNvSpPr txBox="1">
            <a:spLocks noChangeArrowheads="1"/>
          </p:cNvSpPr>
          <p:nvPr userDrawn="1"/>
        </p:nvSpPr>
        <p:spPr bwMode="auto">
          <a:xfrm>
            <a:off x="8363762" y="1163641"/>
            <a:ext cx="2634461" cy="549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delle BS Office" charset="0"/>
              </a:defRPr>
            </a:lvl1pPr>
            <a:lvl2pPr marL="742950" indent="-285750" eaLnBrk="0" hangingPunct="0">
              <a:defRPr>
                <a:solidFill>
                  <a:schemeClr val="tx1"/>
                </a:solidFill>
                <a:latin typeface="Adelle BS Office" charset="0"/>
              </a:defRPr>
            </a:lvl2pPr>
            <a:lvl3pPr marL="1143000" indent="-228600" eaLnBrk="0" hangingPunct="0">
              <a:defRPr>
                <a:solidFill>
                  <a:schemeClr val="tx1"/>
                </a:solidFill>
                <a:latin typeface="Adelle BS Office" charset="0"/>
              </a:defRPr>
            </a:lvl3pPr>
            <a:lvl4pPr marL="1600200" indent="-228600" eaLnBrk="0" hangingPunct="0">
              <a:defRPr>
                <a:solidFill>
                  <a:schemeClr val="tx1"/>
                </a:solidFill>
                <a:latin typeface="Adelle BS Office" charset="0"/>
              </a:defRPr>
            </a:lvl4pPr>
            <a:lvl5pPr marL="2057400" indent="-228600" eaLnBrk="0" hangingPunct="0">
              <a:defRPr>
                <a:solidFill>
                  <a:schemeClr val="tx1"/>
                </a:solidFill>
                <a:latin typeface="Adelle BS Office" charset="0"/>
              </a:defRPr>
            </a:lvl5pPr>
            <a:lvl6pPr marL="2514600" indent="-228600" eaLnBrk="0" fontAlgn="base" hangingPunct="0">
              <a:spcBef>
                <a:spcPct val="0"/>
              </a:spcBef>
              <a:spcAft>
                <a:spcPct val="0"/>
              </a:spcAft>
              <a:defRPr>
                <a:solidFill>
                  <a:schemeClr val="tx1"/>
                </a:solidFill>
                <a:latin typeface="Adelle BS Office" charset="0"/>
              </a:defRPr>
            </a:lvl6pPr>
            <a:lvl7pPr marL="2971800" indent="-228600" eaLnBrk="0" fontAlgn="base" hangingPunct="0">
              <a:spcBef>
                <a:spcPct val="0"/>
              </a:spcBef>
              <a:spcAft>
                <a:spcPct val="0"/>
              </a:spcAft>
              <a:defRPr>
                <a:solidFill>
                  <a:schemeClr val="tx1"/>
                </a:solidFill>
                <a:latin typeface="Adelle BS Office" charset="0"/>
              </a:defRPr>
            </a:lvl7pPr>
            <a:lvl8pPr marL="3429000" indent="-228600" eaLnBrk="0" fontAlgn="base" hangingPunct="0">
              <a:spcBef>
                <a:spcPct val="0"/>
              </a:spcBef>
              <a:spcAft>
                <a:spcPct val="0"/>
              </a:spcAft>
              <a:defRPr>
                <a:solidFill>
                  <a:schemeClr val="tx1"/>
                </a:solidFill>
                <a:latin typeface="Adelle BS Office" charset="0"/>
              </a:defRPr>
            </a:lvl8pPr>
            <a:lvl9pPr marL="3886200" indent="-228600" eaLnBrk="0" fontAlgn="base" hangingPunct="0">
              <a:spcBef>
                <a:spcPct val="0"/>
              </a:spcBef>
              <a:spcAft>
                <a:spcPct val="0"/>
              </a:spcAft>
              <a:defRPr>
                <a:solidFill>
                  <a:schemeClr val="tx1"/>
                </a:solidFill>
                <a:latin typeface="Adelle BS Office" charset="0"/>
              </a:defRPr>
            </a:lvl9pPr>
          </a:lstStyle>
          <a:p>
            <a:pPr marL="0" marR="0" lvl="0" indent="0" algn="l" defTabSz="914400" rtl="0" eaLnBrk="1" fontAlgn="auto" latinLnBrk="0" hangingPunct="1">
              <a:lnSpc>
                <a:spcPct val="105000"/>
              </a:lnSpc>
              <a:spcBef>
                <a:spcPts val="0"/>
              </a:spcBef>
              <a:spcAft>
                <a:spcPts val="600"/>
              </a:spcAft>
              <a:buClrTx/>
              <a:buSzTx/>
              <a:buFontTx/>
              <a:buNone/>
              <a:tabLst/>
              <a:defRPr/>
            </a:pPr>
            <a:r>
              <a:rPr lang="en-GB" sz="1200" spc="100" baseline="0" dirty="0">
                <a:latin typeface="+mn-lt"/>
                <a:cs typeface="Adelle BS Office" panose="02000503060000020004" pitchFamily="2" charset="0"/>
              </a:rPr>
              <a:t>SLIDES &amp; SLIDE ELEMENTS</a:t>
            </a:r>
          </a:p>
          <a:p>
            <a:pPr marL="0" marR="0" lvl="0" indent="0" algn="l" defTabSz="914400" rtl="0" eaLnBrk="1" fontAlgn="auto" latinLnBrk="0" hangingPunct="1">
              <a:lnSpc>
                <a:spcPct val="105000"/>
              </a:lnSpc>
              <a:spcBef>
                <a:spcPts val="0"/>
              </a:spcBef>
              <a:spcAft>
                <a:spcPts val="600"/>
              </a:spcAft>
              <a:buClrTx/>
              <a:buSzTx/>
              <a:buFontTx/>
              <a:buNone/>
              <a:tabLst/>
              <a:defRPr/>
            </a:pPr>
            <a:r>
              <a:rPr lang="en-GB" sz="900" spc="100" baseline="0" dirty="0">
                <a:latin typeface="+mn-lt"/>
                <a:cs typeface="Adelle BS Office" panose="02000503060000020004" pitchFamily="2" charset="0"/>
              </a:rPr>
              <a:t>Insert predefined slides and elements from the Templafy button. Choose Slides and Slide elements from the dropdown menu or from the buttons in the Templafy pane on the right side of the screen</a:t>
            </a:r>
          </a:p>
          <a:p>
            <a:pPr marL="0" marR="0" lvl="0" indent="0" algn="l" defTabSz="914400" rtl="0" eaLnBrk="1" fontAlgn="auto" latinLnBrk="0" hangingPunct="1">
              <a:lnSpc>
                <a:spcPct val="105000"/>
              </a:lnSpc>
              <a:spcBef>
                <a:spcPts val="0"/>
              </a:spcBef>
              <a:spcAft>
                <a:spcPts val="600"/>
              </a:spcAft>
              <a:buClrTx/>
              <a:buSzTx/>
              <a:buFontTx/>
              <a:buNone/>
              <a:tabLst/>
              <a:defRPr/>
            </a:pPr>
            <a:endParaRPr lang="en-GB" sz="900" spc="100" baseline="0" dirty="0">
              <a:latin typeface="+mn-lt"/>
              <a:cs typeface="Adelle BS Office" panose="02000503060000020004" pitchFamily="2" charset="0"/>
            </a:endParaRPr>
          </a:p>
          <a:p>
            <a:pPr marL="0" marR="0" lvl="0" indent="0" algn="l" defTabSz="914400" rtl="0" eaLnBrk="1" fontAlgn="auto" latinLnBrk="0" hangingPunct="1">
              <a:lnSpc>
                <a:spcPct val="105000"/>
              </a:lnSpc>
              <a:spcBef>
                <a:spcPts val="0"/>
              </a:spcBef>
              <a:spcAft>
                <a:spcPts val="600"/>
              </a:spcAft>
              <a:buClrTx/>
              <a:buSzTx/>
              <a:buFontTx/>
              <a:buNone/>
              <a:tabLst/>
              <a:defRPr/>
            </a:pPr>
            <a:r>
              <a:rPr lang="en-GB" sz="1200" spc="100" baseline="0" dirty="0">
                <a:latin typeface="+mn-lt"/>
                <a:cs typeface="Adelle BS Office" panose="02000503060000020004" pitchFamily="2" charset="0"/>
              </a:rPr>
              <a:t>DATE / FOOTER</a:t>
            </a:r>
          </a:p>
          <a:p>
            <a:pPr eaLnBrk="1" hangingPunct="1">
              <a:lnSpc>
                <a:spcPct val="105000"/>
              </a:lnSpc>
              <a:spcAft>
                <a:spcPts val="600"/>
              </a:spcAft>
              <a:defRPr/>
            </a:pPr>
            <a:r>
              <a:rPr lang="en-GB" altLang="da-DK" sz="900" b="1" noProof="1">
                <a:solidFill>
                  <a:schemeClr val="tx1"/>
                </a:solidFill>
                <a:latin typeface="+mn-lt"/>
                <a:cs typeface="Adelle BS Office" panose="02000503060000020004" pitchFamily="2" charset="0"/>
              </a:rPr>
              <a:t>Do </a:t>
            </a:r>
            <a:r>
              <a:rPr lang="en-GB" altLang="da-DK" sz="900" b="1" spc="100" baseline="0" noProof="1">
                <a:solidFill>
                  <a:schemeClr val="tx1"/>
                </a:solidFill>
                <a:latin typeface="+mn-lt"/>
                <a:cs typeface="Adelle BS Office" panose="02000503060000020004" pitchFamily="2" charset="0"/>
              </a:rPr>
              <a:t>this at the very end to apply the changes on all slides</a:t>
            </a:r>
          </a:p>
          <a:p>
            <a:pPr eaLnBrk="1" hangingPunct="1">
              <a:lnSpc>
                <a:spcPct val="105000"/>
              </a:lnSpc>
              <a:spcAft>
                <a:spcPts val="600"/>
              </a:spcAft>
              <a:defRPr/>
            </a:pPr>
            <a:r>
              <a:rPr lang="en-GB" altLang="da-DK" sz="900" b="0" spc="100" baseline="0" noProof="1">
                <a:solidFill>
                  <a:schemeClr val="tx1"/>
                </a:solidFill>
                <a:latin typeface="+mn-lt"/>
                <a:cs typeface="Adelle BS Office" panose="02000503060000020004" pitchFamily="2" charset="0"/>
              </a:rPr>
              <a:t>Click on </a:t>
            </a:r>
            <a:r>
              <a:rPr lang="en-GB" altLang="da-DK" sz="900" b="1" spc="100" baseline="0" noProof="1">
                <a:solidFill>
                  <a:schemeClr val="tx1"/>
                </a:solidFill>
                <a:latin typeface="+mn-lt"/>
                <a:cs typeface="Adelle BS Office" panose="02000503060000020004" pitchFamily="2" charset="0"/>
              </a:rPr>
              <a:t>Header and Footer </a:t>
            </a:r>
            <a:r>
              <a:rPr lang="en-GB" altLang="da-DK" sz="900" b="0" spc="100" baseline="0" noProof="1">
                <a:solidFill>
                  <a:schemeClr val="tx1"/>
                </a:solidFill>
                <a:latin typeface="+mn-lt"/>
                <a:cs typeface="Adelle BS Office" panose="02000503060000020004" pitchFamily="2" charset="0"/>
              </a:rPr>
              <a:t>in the </a:t>
            </a:r>
            <a:r>
              <a:rPr lang="en-GB" altLang="da-DK" sz="900" b="1" spc="100" baseline="0" noProof="1">
                <a:solidFill>
                  <a:schemeClr val="tx1"/>
                </a:solidFill>
                <a:latin typeface="+mn-lt"/>
                <a:cs typeface="Adelle BS Office" panose="02000503060000020004" pitchFamily="2" charset="0"/>
              </a:rPr>
              <a:t>Insert</a:t>
            </a:r>
            <a:r>
              <a:rPr lang="en-GB" altLang="da-DK" sz="900" b="0" spc="100" baseline="0" noProof="1">
                <a:solidFill>
                  <a:schemeClr val="tx1"/>
                </a:solidFill>
                <a:latin typeface="+mn-lt"/>
                <a:cs typeface="Adelle BS Office" panose="02000503060000020004" pitchFamily="2" charset="0"/>
              </a:rPr>
              <a:t> tab, write desired text in footer,  insert date: Date / dd. mmmm yyyy in fixed date field</a:t>
            </a:r>
          </a:p>
          <a:p>
            <a:pPr eaLnBrk="1" hangingPunct="1">
              <a:lnSpc>
                <a:spcPct val="105000"/>
              </a:lnSpc>
              <a:spcAft>
                <a:spcPts val="600"/>
              </a:spcAft>
              <a:defRPr/>
            </a:pPr>
            <a:r>
              <a:rPr lang="en-GB" altLang="da-DK" sz="900" b="0" spc="100" baseline="0" noProof="1">
                <a:solidFill>
                  <a:schemeClr val="tx1"/>
                </a:solidFill>
                <a:latin typeface="+mn-lt"/>
                <a:cs typeface="Adelle BS Office" panose="02000503060000020004" pitchFamily="2" charset="0"/>
              </a:rPr>
              <a:t>Click </a:t>
            </a:r>
            <a:r>
              <a:rPr lang="en-GB" altLang="da-DK" sz="900" b="1" spc="100" baseline="0" noProof="1">
                <a:solidFill>
                  <a:schemeClr val="tx1"/>
                </a:solidFill>
                <a:latin typeface="+mn-lt"/>
                <a:cs typeface="Adelle BS Office" panose="02000503060000020004" pitchFamily="2" charset="0"/>
              </a:rPr>
              <a:t>Apply to All </a:t>
            </a:r>
            <a:r>
              <a:rPr lang="en-GB" altLang="da-DK" sz="900" b="0" spc="100" baseline="0" noProof="1">
                <a:solidFill>
                  <a:schemeClr val="tx1"/>
                </a:solidFill>
                <a:latin typeface="+mn-lt"/>
                <a:cs typeface="Adelle BS Office" panose="02000503060000020004" pitchFamily="2" charset="0"/>
              </a:rPr>
              <a:t>or </a:t>
            </a:r>
            <a:r>
              <a:rPr lang="en-GB" altLang="da-DK" sz="900" b="1" spc="100" baseline="0" noProof="1">
                <a:solidFill>
                  <a:schemeClr val="tx1"/>
                </a:solidFill>
                <a:latin typeface="+mn-lt"/>
                <a:cs typeface="Adelle BS Office" panose="02000503060000020004" pitchFamily="2" charset="0"/>
              </a:rPr>
              <a:t>Apply</a:t>
            </a:r>
            <a:r>
              <a:rPr lang="en-GB" altLang="da-DK" sz="900" b="0" spc="100" baseline="0" noProof="1">
                <a:solidFill>
                  <a:schemeClr val="tx1"/>
                </a:solidFill>
                <a:latin typeface="+mn-lt"/>
                <a:cs typeface="Adelle BS Office" panose="02000503060000020004" pitchFamily="2" charset="0"/>
              </a:rPr>
              <a:t> if only used on one slide</a:t>
            </a:r>
          </a:p>
          <a:p>
            <a:pPr eaLnBrk="1" hangingPunct="1">
              <a:lnSpc>
                <a:spcPct val="105000"/>
              </a:lnSpc>
              <a:spcAft>
                <a:spcPts val="600"/>
              </a:spcAft>
              <a:defRPr/>
            </a:pPr>
            <a:endParaRPr lang="en-GB" altLang="da-DK" sz="900" b="0" noProof="1">
              <a:solidFill>
                <a:schemeClr val="tx1"/>
              </a:solidFill>
              <a:latin typeface="+mn-lt"/>
              <a:cs typeface="Adelle BS Office" panose="02000503060000020004" pitchFamily="2" charset="0"/>
            </a:endParaRPr>
          </a:p>
          <a:p>
            <a:pPr eaLnBrk="1" hangingPunct="1">
              <a:lnSpc>
                <a:spcPct val="105000"/>
              </a:lnSpc>
              <a:spcAft>
                <a:spcPts val="600"/>
              </a:spcAft>
              <a:defRPr/>
            </a:pPr>
            <a:r>
              <a:rPr lang="en-GB" altLang="da-DK" sz="1200" b="0" spc="100" baseline="0" noProof="1">
                <a:solidFill>
                  <a:schemeClr val="tx1"/>
                </a:solidFill>
                <a:latin typeface="+mn-lt"/>
                <a:cs typeface="Adelle BS Office" panose="02000503060000020004" pitchFamily="2" charset="0"/>
              </a:rPr>
              <a:t>COPY/PASTE CONTENT</a:t>
            </a:r>
          </a:p>
          <a:p>
            <a:pPr eaLnBrk="1" hangingPunct="1">
              <a:lnSpc>
                <a:spcPct val="105000"/>
              </a:lnSpc>
              <a:spcAft>
                <a:spcPts val="600"/>
              </a:spcAft>
              <a:defRPr/>
            </a:pPr>
            <a:r>
              <a:rPr lang="en-GB" altLang="da-DK" sz="900" b="0" spc="100" baseline="0" noProof="1">
                <a:solidFill>
                  <a:schemeClr val="tx1"/>
                </a:solidFill>
                <a:latin typeface="+mn-lt"/>
                <a:cs typeface="Adelle BS Office" panose="02000503060000020004" pitchFamily="2" charset="0"/>
              </a:rPr>
              <a:t>When copying old content to your new presentation, 2 options are available:</a:t>
            </a:r>
          </a:p>
          <a:p>
            <a:pPr eaLnBrk="1" hangingPunct="1">
              <a:lnSpc>
                <a:spcPct val="105000"/>
              </a:lnSpc>
              <a:spcAft>
                <a:spcPts val="600"/>
              </a:spcAft>
              <a:defRPr/>
            </a:pPr>
            <a:r>
              <a:rPr lang="en-GB" altLang="da-DK" sz="900" b="1" spc="100" baseline="0" noProof="1">
                <a:solidFill>
                  <a:schemeClr val="tx1"/>
                </a:solidFill>
                <a:latin typeface="+mn-lt"/>
                <a:cs typeface="Adelle BS Office" panose="02000503060000020004" pitchFamily="2" charset="0"/>
              </a:rPr>
              <a:t>1. Best practice: </a:t>
            </a:r>
            <a:r>
              <a:rPr lang="en-GB" altLang="da-DK" sz="900" b="0" spc="100" baseline="0" noProof="1">
                <a:solidFill>
                  <a:schemeClr val="tx1"/>
                </a:solidFill>
                <a:latin typeface="+mn-lt"/>
                <a:cs typeface="Adelle BS Office" panose="02000503060000020004" pitchFamily="2" charset="0"/>
              </a:rPr>
              <a:t>Create a slide in your new presentation and copy </a:t>
            </a:r>
            <a:r>
              <a:rPr lang="en-GB" altLang="da-DK" sz="900" b="0" i="0" u="sng" spc="100" baseline="0" noProof="1">
                <a:solidFill>
                  <a:schemeClr val="tx1"/>
                </a:solidFill>
                <a:latin typeface="+mn-lt"/>
                <a:cs typeface="Adelle BS Office" panose="02000503060000020004" pitchFamily="2" charset="0"/>
              </a:rPr>
              <a:t>one</a:t>
            </a:r>
            <a:r>
              <a:rPr lang="en-GB" altLang="da-DK" sz="900" b="0" i="0" u="none" spc="100" baseline="0" noProof="1">
                <a:solidFill>
                  <a:schemeClr val="tx1"/>
                </a:solidFill>
                <a:latin typeface="+mn-lt"/>
                <a:cs typeface="Adelle BS Office" panose="02000503060000020004" pitchFamily="2" charset="0"/>
              </a:rPr>
              <a:t> piece of content at a time (e.g. copy all text from </a:t>
            </a:r>
            <a:r>
              <a:rPr lang="en-GB" altLang="da-DK" sz="900" b="0" i="0" u="sng" spc="100" baseline="0" noProof="1">
                <a:solidFill>
                  <a:schemeClr val="tx1"/>
                </a:solidFill>
                <a:latin typeface="+mn-lt"/>
                <a:cs typeface="Adelle BS Office" panose="02000503060000020004" pitchFamily="2" charset="0"/>
              </a:rPr>
              <a:t>one</a:t>
            </a:r>
            <a:r>
              <a:rPr lang="en-GB" altLang="da-DK" sz="900" b="0" i="0" u="none" spc="100" baseline="0" noProof="1">
                <a:solidFill>
                  <a:schemeClr val="tx1"/>
                </a:solidFill>
                <a:latin typeface="+mn-lt"/>
                <a:cs typeface="Adelle BS Office" panose="02000503060000020004" pitchFamily="2" charset="0"/>
              </a:rPr>
              <a:t> textbox)</a:t>
            </a:r>
            <a:endParaRPr lang="en-GB" altLang="da-DK" sz="900" b="1" i="0" u="sng" spc="100" baseline="0" noProof="1">
              <a:solidFill>
                <a:schemeClr val="tx1"/>
              </a:solidFill>
              <a:latin typeface="+mn-lt"/>
              <a:cs typeface="Adelle BS Office" panose="02000503060000020004" pitchFamily="2" charset="0"/>
            </a:endParaRPr>
          </a:p>
          <a:p>
            <a:pPr eaLnBrk="1" hangingPunct="1">
              <a:lnSpc>
                <a:spcPct val="105000"/>
              </a:lnSpc>
              <a:spcAft>
                <a:spcPts val="600"/>
              </a:spcAft>
              <a:defRPr/>
            </a:pPr>
            <a:r>
              <a:rPr lang="en-GB" altLang="da-DK" sz="900" b="1" spc="100" baseline="0" noProof="1">
                <a:solidFill>
                  <a:schemeClr val="tx1"/>
                </a:solidFill>
                <a:latin typeface="+mn-lt"/>
                <a:cs typeface="Adelle BS Office" panose="02000503060000020004" pitchFamily="2" charset="0"/>
              </a:rPr>
              <a:t>2. </a:t>
            </a:r>
            <a:r>
              <a:rPr lang="en-GB" altLang="da-DK" sz="900" b="0" spc="100" baseline="0" noProof="1">
                <a:solidFill>
                  <a:schemeClr val="tx1"/>
                </a:solidFill>
                <a:latin typeface="+mn-lt"/>
                <a:cs typeface="Adelle BS Office" panose="02000503060000020004" pitchFamily="2" charset="0"/>
              </a:rPr>
              <a:t>Or copy an entire slide into your new presentation and then choose a fitting layout. Remember to delete the old, wrong layouts (go </a:t>
            </a:r>
            <a:r>
              <a:rPr lang="en-GB" altLang="da-DK" sz="900" b="0" spc="100" noProof="1">
                <a:solidFill>
                  <a:schemeClr val="tx1"/>
                </a:solidFill>
                <a:latin typeface="+mn-lt"/>
                <a:cs typeface="Adelle BS Office" panose="02000503060000020004" pitchFamily="2" charset="0"/>
              </a:rPr>
              <a:t>to View &gt; Slidemaster and delete them)</a:t>
            </a:r>
            <a:endParaRPr lang="en-GB" altLang="da-DK" sz="900" b="1" spc="100" noProof="1">
              <a:solidFill>
                <a:schemeClr val="tx1"/>
              </a:solidFill>
              <a:latin typeface="+mn-lt"/>
              <a:cs typeface="Adelle BS Office" panose="02000503060000020004" pitchFamily="2" charset="0"/>
            </a:endParaRPr>
          </a:p>
        </p:txBody>
      </p:sp>
      <p:sp>
        <p:nvSpPr>
          <p:cNvPr id="65" name="Fast overskrift">
            <a:extLst>
              <a:ext uri="{FF2B5EF4-FFF2-40B4-BE49-F238E27FC236}">
                <a16:creationId xmlns:a16="http://schemas.microsoft.com/office/drawing/2014/main" id="{09C05D50-8477-4113-8B72-9C373B0FF9F9}"/>
              </a:ext>
            </a:extLst>
          </p:cNvPr>
          <p:cNvSpPr txBox="1"/>
          <p:nvPr userDrawn="1"/>
        </p:nvSpPr>
        <p:spPr>
          <a:xfrm>
            <a:off x="695325" y="620713"/>
            <a:ext cx="10953748" cy="541337"/>
          </a:xfrm>
          <a:prstGeom prst="rect">
            <a:avLst/>
          </a:prstGeom>
          <a:noFill/>
        </p:spPr>
        <p:txBody>
          <a:bodyPr wrap="square" lIns="0" tIns="0" rIns="0" bIns="0" rtlCol="0" anchor="t" anchorCtr="0">
            <a:noAutofit/>
          </a:bodyPr>
          <a:lstStyle/>
          <a:p>
            <a:r>
              <a:rPr lang="en-GB" sz="2000" b="0" cap="none" spc="220" baseline="0" noProof="1">
                <a:solidFill>
                  <a:schemeClr val="tx1"/>
                </a:solidFill>
                <a:latin typeface="+mj-lt"/>
                <a:cs typeface="Adelle BS Office" panose="02000503060000020004" pitchFamily="2" charset="0"/>
              </a:rPr>
              <a:t>TIPS &amp; TRICKS - YOUR USER GUIDE</a:t>
            </a:r>
          </a:p>
        </p:txBody>
      </p:sp>
      <p:pic>
        <p:nvPicPr>
          <p:cNvPr id="19" name="Picture 12">
            <a:extLst>
              <a:ext uri="{FF2B5EF4-FFF2-40B4-BE49-F238E27FC236}">
                <a16:creationId xmlns:a16="http://schemas.microsoft.com/office/drawing/2014/main" id="{D59A1415-DF88-48C2-BFBD-2900D34A9A2E}"/>
              </a:ext>
            </a:extLst>
          </p:cNvPr>
          <p:cNvPicPr>
            <a:picLocks noChangeAspect="1"/>
          </p:cNvPicPr>
          <p:nvPr userDrawn="1"/>
        </p:nvPicPr>
        <p:blipFill>
          <a:blip r:embed="rId6"/>
          <a:stretch>
            <a:fillRect/>
          </a:stretch>
        </p:blipFill>
        <p:spPr>
          <a:xfrm>
            <a:off x="11001367" y="3098385"/>
            <a:ext cx="378293" cy="543366"/>
          </a:xfrm>
          <a:prstGeom prst="rect">
            <a:avLst/>
          </a:prstGeom>
        </p:spPr>
      </p:pic>
      <p:sp>
        <p:nvSpPr>
          <p:cNvPr id="20" name="Date Placeholder 6" hidden="1">
            <a:extLst>
              <a:ext uri="{FF2B5EF4-FFF2-40B4-BE49-F238E27FC236}">
                <a16:creationId xmlns:a16="http://schemas.microsoft.com/office/drawing/2014/main" id="{56AA1691-6753-45B8-AB77-1105989467F7}"/>
              </a:ext>
            </a:extLst>
          </p:cNvPr>
          <p:cNvSpPr>
            <a:spLocks noGrp="1"/>
          </p:cNvSpPr>
          <p:nvPr>
            <p:ph type="dt" sz="half" idx="15"/>
          </p:nvPr>
        </p:nvSpPr>
        <p:spPr>
          <a:xfrm>
            <a:off x="0" y="6858000"/>
            <a:ext cx="0" cy="0"/>
          </a:xfrm>
        </p:spPr>
        <p:txBody>
          <a:bodyPr/>
          <a:lstStyle>
            <a:lvl1pPr>
              <a:defRPr sz="100">
                <a:noFill/>
              </a:defRPr>
            </a:lvl1pPr>
          </a:lstStyle>
          <a:p>
            <a:r>
              <a:rPr lang="en-US"/>
              <a:t>Date / XX Month 2021</a:t>
            </a:r>
            <a:endParaRPr lang="en-GB" dirty="0"/>
          </a:p>
        </p:txBody>
      </p:sp>
      <p:sp>
        <p:nvSpPr>
          <p:cNvPr id="21" name="Footer Placeholder 8" hidden="1">
            <a:extLst>
              <a:ext uri="{FF2B5EF4-FFF2-40B4-BE49-F238E27FC236}">
                <a16:creationId xmlns:a16="http://schemas.microsoft.com/office/drawing/2014/main" id="{2F8C9320-E8BF-471F-8DD3-1BC47902191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2" name="Slide Number Placeholder 10" hidden="1">
            <a:extLst>
              <a:ext uri="{FF2B5EF4-FFF2-40B4-BE49-F238E27FC236}">
                <a16:creationId xmlns:a16="http://schemas.microsoft.com/office/drawing/2014/main" id="{B01A309B-80AB-481C-AE3F-3C56C2C92EE2}"/>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pic>
        <p:nvPicPr>
          <p:cNvPr id="9" name="Picture 33">
            <a:extLst>
              <a:ext uri="{FF2B5EF4-FFF2-40B4-BE49-F238E27FC236}">
                <a16:creationId xmlns:a16="http://schemas.microsoft.com/office/drawing/2014/main" id="{B03E872F-21DD-423D-B6DE-4945F155FB87}"/>
              </a:ext>
            </a:extLst>
          </p:cNvPr>
          <p:cNvPicPr>
            <a:picLocks noChangeAspect="1"/>
          </p:cNvPicPr>
          <p:nvPr userDrawn="1"/>
        </p:nvPicPr>
        <p:blipFill rotWithShape="1">
          <a:blip r:embed="rId7"/>
          <a:srcRect l="3901" t="45142" r="62601" b="9046"/>
          <a:stretch/>
        </p:blipFill>
        <p:spPr>
          <a:xfrm>
            <a:off x="7054947" y="2653676"/>
            <a:ext cx="341204" cy="321707"/>
          </a:xfrm>
          <a:prstGeom prst="rect">
            <a:avLst/>
          </a:prstGeom>
        </p:spPr>
      </p:pic>
      <p:sp>
        <p:nvSpPr>
          <p:cNvPr id="24" name="Text Box 2">
            <a:extLst>
              <a:ext uri="{FF2B5EF4-FFF2-40B4-BE49-F238E27FC236}">
                <a16:creationId xmlns:a16="http://schemas.microsoft.com/office/drawing/2014/main" id="{8B1B4749-2B7E-4474-A2D3-2B2892ADCA26}"/>
              </a:ext>
            </a:extLst>
          </p:cNvPr>
          <p:cNvSpPr txBox="1">
            <a:spLocks noChangeArrowheads="1"/>
          </p:cNvSpPr>
          <p:nvPr userDrawn="1"/>
        </p:nvSpPr>
        <p:spPr bwMode="auto">
          <a:xfrm>
            <a:off x="695324" y="1162050"/>
            <a:ext cx="2634462" cy="5332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delle BS Office" charset="0"/>
              </a:defRPr>
            </a:lvl1pPr>
            <a:lvl2pPr marL="742950" indent="-285750" eaLnBrk="0" hangingPunct="0">
              <a:defRPr>
                <a:solidFill>
                  <a:schemeClr val="tx1"/>
                </a:solidFill>
                <a:latin typeface="Adelle BS Office" charset="0"/>
              </a:defRPr>
            </a:lvl2pPr>
            <a:lvl3pPr marL="1143000" indent="-228600" eaLnBrk="0" hangingPunct="0">
              <a:defRPr>
                <a:solidFill>
                  <a:schemeClr val="tx1"/>
                </a:solidFill>
                <a:latin typeface="Adelle BS Office" charset="0"/>
              </a:defRPr>
            </a:lvl3pPr>
            <a:lvl4pPr marL="1600200" indent="-228600" eaLnBrk="0" hangingPunct="0">
              <a:defRPr>
                <a:solidFill>
                  <a:schemeClr val="tx1"/>
                </a:solidFill>
                <a:latin typeface="Adelle BS Office" charset="0"/>
              </a:defRPr>
            </a:lvl4pPr>
            <a:lvl5pPr marL="2057400" indent="-228600" eaLnBrk="0" hangingPunct="0">
              <a:defRPr>
                <a:solidFill>
                  <a:schemeClr val="tx1"/>
                </a:solidFill>
                <a:latin typeface="Adelle BS Office" charset="0"/>
              </a:defRPr>
            </a:lvl5pPr>
            <a:lvl6pPr marL="2514600" indent="-228600" eaLnBrk="0" fontAlgn="base" hangingPunct="0">
              <a:spcBef>
                <a:spcPct val="0"/>
              </a:spcBef>
              <a:spcAft>
                <a:spcPct val="0"/>
              </a:spcAft>
              <a:defRPr>
                <a:solidFill>
                  <a:schemeClr val="tx1"/>
                </a:solidFill>
                <a:latin typeface="Adelle BS Office" charset="0"/>
              </a:defRPr>
            </a:lvl6pPr>
            <a:lvl7pPr marL="2971800" indent="-228600" eaLnBrk="0" fontAlgn="base" hangingPunct="0">
              <a:spcBef>
                <a:spcPct val="0"/>
              </a:spcBef>
              <a:spcAft>
                <a:spcPct val="0"/>
              </a:spcAft>
              <a:defRPr>
                <a:solidFill>
                  <a:schemeClr val="tx1"/>
                </a:solidFill>
                <a:latin typeface="Adelle BS Office" charset="0"/>
              </a:defRPr>
            </a:lvl7pPr>
            <a:lvl8pPr marL="3429000" indent="-228600" eaLnBrk="0" fontAlgn="base" hangingPunct="0">
              <a:spcBef>
                <a:spcPct val="0"/>
              </a:spcBef>
              <a:spcAft>
                <a:spcPct val="0"/>
              </a:spcAft>
              <a:defRPr>
                <a:solidFill>
                  <a:schemeClr val="tx1"/>
                </a:solidFill>
                <a:latin typeface="Adelle BS Office" charset="0"/>
              </a:defRPr>
            </a:lvl8pPr>
            <a:lvl9pPr marL="3886200" indent="-228600" eaLnBrk="0" fontAlgn="base" hangingPunct="0">
              <a:spcBef>
                <a:spcPct val="0"/>
              </a:spcBef>
              <a:spcAft>
                <a:spcPct val="0"/>
              </a:spcAft>
              <a:defRPr>
                <a:solidFill>
                  <a:schemeClr val="tx1"/>
                </a:solidFill>
                <a:latin typeface="Adelle BS Office" charset="0"/>
              </a:defRPr>
            </a:lvl9pPr>
          </a:lstStyle>
          <a:p>
            <a:pPr marL="0" marR="0" lvl="0" indent="0" algn="l" defTabSz="914400" rtl="0" eaLnBrk="1" fontAlgn="auto" latinLnBrk="0" hangingPunct="1">
              <a:lnSpc>
                <a:spcPct val="105000"/>
              </a:lnSpc>
              <a:spcBef>
                <a:spcPts val="0"/>
              </a:spcBef>
              <a:spcAft>
                <a:spcPts val="600"/>
              </a:spcAft>
              <a:buClrTx/>
              <a:buSzTx/>
              <a:buFontTx/>
              <a:buNone/>
              <a:tabLst/>
              <a:defRPr/>
            </a:pPr>
            <a:r>
              <a:rPr lang="en-GB" sz="1200" spc="100" baseline="0" dirty="0">
                <a:latin typeface="+mn-lt"/>
                <a:cs typeface="Adelle BS Office" panose="02000503060000020004" pitchFamily="2" charset="0"/>
              </a:rPr>
              <a:t>TEXT STYLES</a:t>
            </a:r>
            <a:endParaRPr lang="en-GB" altLang="da-DK" sz="1200" b="0" spc="100" baseline="0" noProof="1">
              <a:solidFill>
                <a:schemeClr val="tx1"/>
              </a:solidFill>
              <a:latin typeface="+mn-lt"/>
              <a:cs typeface="Adelle BS Office" panose="02000503060000020004" pitchFamily="2" charset="0"/>
            </a:endParaRPr>
          </a:p>
          <a:p>
            <a:pPr eaLnBrk="1" hangingPunct="1">
              <a:lnSpc>
                <a:spcPct val="105000"/>
              </a:lnSpc>
              <a:spcAft>
                <a:spcPts val="600"/>
              </a:spcAft>
              <a:defRPr/>
            </a:pPr>
            <a:r>
              <a:rPr lang="en-GB" altLang="da-DK" sz="900" b="0" spc="100" noProof="1">
                <a:solidFill>
                  <a:schemeClr val="tx1"/>
                </a:solidFill>
                <a:latin typeface="+mn-lt"/>
                <a:cs typeface="Adelle BS Office" panose="02000503060000020004" pitchFamily="2" charset="0"/>
              </a:rPr>
              <a:t>Use the </a:t>
            </a:r>
            <a:r>
              <a:rPr lang="en-GB" altLang="da-DK" sz="900" b="1" spc="100" noProof="1">
                <a:solidFill>
                  <a:schemeClr val="tx1"/>
                </a:solidFill>
                <a:latin typeface="+mn-lt"/>
                <a:cs typeface="Adelle BS Office" panose="02000503060000020004" pitchFamily="2" charset="0"/>
              </a:rPr>
              <a:t>TAB</a:t>
            </a:r>
            <a:r>
              <a:rPr lang="en-GB" altLang="da-DK" sz="900" b="0" spc="100" noProof="1">
                <a:solidFill>
                  <a:schemeClr val="tx1"/>
                </a:solidFill>
                <a:latin typeface="+mn-lt"/>
                <a:cs typeface="Adelle BS Office" panose="02000503060000020004" pitchFamily="2" charset="0"/>
              </a:rPr>
              <a:t>-key</a:t>
            </a:r>
            <a:r>
              <a:rPr lang="en-GB" altLang="da-DK" sz="900" b="0" spc="100" baseline="0" noProof="1">
                <a:solidFill>
                  <a:schemeClr val="tx1"/>
                </a:solidFill>
                <a:latin typeface="+mn-lt"/>
                <a:cs typeface="Adelle BS Office" panose="02000503060000020004" pitchFamily="2" charset="0"/>
              </a:rPr>
              <a:t> to jump through </a:t>
            </a:r>
            <a:br>
              <a:rPr lang="en-GB" altLang="da-DK" sz="900" b="0" spc="100" baseline="0" noProof="1">
                <a:solidFill>
                  <a:schemeClr val="tx1"/>
                </a:solidFill>
                <a:latin typeface="+mn-lt"/>
                <a:cs typeface="Adelle BS Office" panose="02000503060000020004" pitchFamily="2" charset="0"/>
              </a:rPr>
            </a:br>
            <a:r>
              <a:rPr lang="en-GB" altLang="da-DK" sz="900" b="0" spc="100" baseline="0" noProof="1">
                <a:solidFill>
                  <a:schemeClr val="tx1"/>
                </a:solidFill>
                <a:latin typeface="+mn-lt"/>
                <a:cs typeface="Adelle BS Office" panose="02000503060000020004" pitchFamily="2" charset="0"/>
              </a:rPr>
              <a:t>levels. Click </a:t>
            </a:r>
            <a:r>
              <a:rPr lang="en-GB" altLang="da-DK" sz="900" b="1" spc="100" baseline="0" noProof="1">
                <a:solidFill>
                  <a:schemeClr val="tx1"/>
                </a:solidFill>
                <a:latin typeface="+mn-lt"/>
                <a:cs typeface="Adelle BS Office" panose="02000503060000020004" pitchFamily="2" charset="0"/>
              </a:rPr>
              <a:t>ENTER</a:t>
            </a:r>
            <a:r>
              <a:rPr lang="en-GB" altLang="da-DK" sz="900" b="0" spc="100" baseline="0" noProof="1">
                <a:solidFill>
                  <a:schemeClr val="tx1"/>
                </a:solidFill>
                <a:latin typeface="+mn-lt"/>
                <a:cs typeface="Adelle BS Office" panose="02000503060000020004" pitchFamily="2" charset="0"/>
              </a:rPr>
              <a:t>, then </a:t>
            </a:r>
            <a:r>
              <a:rPr lang="en-GB" altLang="da-DK" sz="900" b="1" spc="100" baseline="0" noProof="1">
                <a:solidFill>
                  <a:schemeClr val="tx1"/>
                </a:solidFill>
                <a:latin typeface="+mn-lt"/>
                <a:cs typeface="Adelle BS Office" panose="02000503060000020004" pitchFamily="2" charset="0"/>
              </a:rPr>
              <a:t>TAB</a:t>
            </a:r>
            <a:r>
              <a:rPr lang="en-GB" altLang="da-DK" sz="900" b="0" spc="100" baseline="0" noProof="1">
                <a:solidFill>
                  <a:schemeClr val="tx1"/>
                </a:solidFill>
                <a:latin typeface="+mn-lt"/>
                <a:cs typeface="Adelle BS Office" panose="02000503060000020004" pitchFamily="2" charset="0"/>
              </a:rPr>
              <a:t> to switch from one level to the next level</a:t>
            </a:r>
          </a:p>
          <a:p>
            <a:pPr eaLnBrk="1" hangingPunct="1">
              <a:lnSpc>
                <a:spcPct val="105000"/>
              </a:lnSpc>
              <a:spcAft>
                <a:spcPts val="600"/>
              </a:spcAft>
              <a:defRPr/>
            </a:pPr>
            <a:r>
              <a:rPr lang="en-GB" altLang="da-DK" sz="900" b="0" spc="100" baseline="0" noProof="1">
                <a:solidFill>
                  <a:schemeClr val="tx1"/>
                </a:solidFill>
                <a:latin typeface="+mn-lt"/>
                <a:cs typeface="Adelle BS Office" panose="02000503060000020004" pitchFamily="2" charset="0"/>
              </a:rPr>
              <a:t>To go back in levels use </a:t>
            </a:r>
            <a:r>
              <a:rPr lang="en-GB" altLang="da-DK" sz="900" b="1" spc="100" baseline="0" noProof="1">
                <a:solidFill>
                  <a:schemeClr val="tx1"/>
                </a:solidFill>
                <a:latin typeface="+mn-lt"/>
                <a:cs typeface="Adelle BS Office" panose="02000503060000020004" pitchFamily="2" charset="0"/>
              </a:rPr>
              <a:t>SHIFT-TAB</a:t>
            </a:r>
            <a:endParaRPr lang="en-GB" sz="900" b="1" spc="100" noProof="1">
              <a:solidFill>
                <a:schemeClr val="tx1"/>
              </a:solidFill>
              <a:latin typeface="+mn-lt"/>
              <a:cs typeface="Adelle BS Office" panose="02000503060000020004" pitchFamily="2" charset="0"/>
            </a:endParaRPr>
          </a:p>
          <a:p>
            <a:pPr eaLnBrk="1" hangingPunct="1">
              <a:lnSpc>
                <a:spcPct val="105000"/>
              </a:lnSpc>
              <a:spcAft>
                <a:spcPts val="600"/>
              </a:spcAft>
              <a:defRPr/>
            </a:pPr>
            <a:r>
              <a:rPr lang="en-GB" sz="900" spc="100" noProof="1">
                <a:solidFill>
                  <a:schemeClr val="tx1"/>
                </a:solidFill>
                <a:latin typeface="+mn-lt"/>
                <a:cs typeface="Adelle BS Office" panose="02000503060000020004" pitchFamily="2" charset="0"/>
              </a:rPr>
              <a:t>Alternatively, </a:t>
            </a:r>
            <a:r>
              <a:rPr lang="en-GB" sz="900" b="1" spc="100" noProof="1">
                <a:solidFill>
                  <a:schemeClr val="tx1"/>
                </a:solidFill>
                <a:latin typeface="+mn-lt"/>
                <a:cs typeface="Adelle BS Office" panose="02000503060000020004" pitchFamily="2" charset="0"/>
              </a:rPr>
              <a:t>Increase</a:t>
            </a:r>
            <a:r>
              <a:rPr lang="en-GB" sz="900" spc="100" baseline="0" noProof="1">
                <a:solidFill>
                  <a:schemeClr val="tx1"/>
                </a:solidFill>
                <a:latin typeface="+mn-lt"/>
                <a:cs typeface="Adelle BS Office" panose="02000503060000020004" pitchFamily="2" charset="0"/>
              </a:rPr>
              <a:t> and</a:t>
            </a:r>
            <a:br>
              <a:rPr lang="en-GB" sz="900" spc="100" baseline="0" noProof="1">
                <a:solidFill>
                  <a:schemeClr val="tx1"/>
                </a:solidFill>
                <a:latin typeface="+mn-lt"/>
                <a:cs typeface="Adelle BS Office" panose="02000503060000020004" pitchFamily="2" charset="0"/>
              </a:rPr>
            </a:br>
            <a:r>
              <a:rPr lang="en-GB" sz="900" b="1" spc="100" baseline="0" noProof="1">
                <a:solidFill>
                  <a:schemeClr val="tx1"/>
                </a:solidFill>
                <a:latin typeface="+mn-lt"/>
                <a:cs typeface="Adelle BS Office" panose="02000503060000020004" pitchFamily="2" charset="0"/>
              </a:rPr>
              <a:t>Decrease </a:t>
            </a:r>
            <a:r>
              <a:rPr lang="en-GB" sz="900" spc="100" baseline="0" noProof="1">
                <a:solidFill>
                  <a:schemeClr val="tx1"/>
                </a:solidFill>
                <a:latin typeface="+mn-lt"/>
                <a:cs typeface="Adelle BS Office" panose="02000503060000020004" pitchFamily="2" charset="0"/>
              </a:rPr>
              <a:t>list level can be used</a:t>
            </a:r>
            <a:br>
              <a:rPr lang="en-GB" altLang="da-DK" sz="900" b="0" spc="100" noProof="1">
                <a:solidFill>
                  <a:schemeClr val="tx1"/>
                </a:solidFill>
                <a:latin typeface="+mn-lt"/>
                <a:cs typeface="Adelle BS Office" panose="02000503060000020004" pitchFamily="2" charset="0"/>
              </a:rPr>
            </a:br>
            <a:br>
              <a:rPr lang="en-GB" altLang="da-DK" sz="900" b="0" spc="100" noProof="1">
                <a:solidFill>
                  <a:schemeClr val="tx1"/>
                </a:solidFill>
                <a:latin typeface="+mn-lt"/>
                <a:cs typeface="Adelle BS Office" panose="02000503060000020004" pitchFamily="2" charset="0"/>
              </a:rPr>
            </a:br>
            <a:r>
              <a:rPr lang="en-GB" sz="900" b="1" spc="100" noProof="1">
                <a:solidFill>
                  <a:schemeClr val="tx1"/>
                </a:solidFill>
                <a:latin typeface="+mn-lt"/>
                <a:cs typeface="Adelle BS Office" panose="02000503060000020004" pitchFamily="2" charset="0"/>
              </a:rPr>
              <a:t>Reset slide</a:t>
            </a:r>
          </a:p>
          <a:p>
            <a:pPr marL="0" marR="0" indent="0" algn="l" defTabSz="914400" rtl="0" eaLnBrk="1" fontAlgn="auto" latinLnBrk="0" hangingPunct="1">
              <a:lnSpc>
                <a:spcPct val="105000"/>
              </a:lnSpc>
              <a:spcBef>
                <a:spcPts val="0"/>
              </a:spcBef>
              <a:spcAft>
                <a:spcPts val="600"/>
              </a:spcAft>
              <a:buClrTx/>
              <a:buSzTx/>
              <a:buFont typeface="+mj-lt"/>
              <a:buNone/>
              <a:tabLst/>
              <a:defRPr/>
            </a:pPr>
            <a:r>
              <a:rPr lang="en-GB" altLang="da-DK" sz="900" spc="100" noProof="1">
                <a:solidFill>
                  <a:schemeClr val="tx1"/>
                </a:solidFill>
                <a:latin typeface="+mn-lt"/>
                <a:cs typeface="Adelle BS Office" panose="02000503060000020004" pitchFamily="2" charset="0"/>
              </a:rPr>
              <a:t>Click the </a:t>
            </a:r>
            <a:r>
              <a:rPr lang="en-GB" altLang="da-DK" sz="900" b="1" spc="100" baseline="0" noProof="1">
                <a:solidFill>
                  <a:schemeClr val="tx1"/>
                </a:solidFill>
                <a:latin typeface="+mn-lt"/>
                <a:cs typeface="Adelle BS Office" panose="02000503060000020004" pitchFamily="2" charset="0"/>
              </a:rPr>
              <a:t>Reset </a:t>
            </a:r>
            <a:r>
              <a:rPr lang="en-GB" altLang="da-DK" sz="900" spc="100" noProof="1">
                <a:solidFill>
                  <a:schemeClr val="tx1"/>
                </a:solidFill>
                <a:latin typeface="+mn-lt"/>
                <a:cs typeface="Adelle BS Office" panose="02000503060000020004" pitchFamily="2" charset="0"/>
              </a:rPr>
              <a:t>menu to reset position, size</a:t>
            </a:r>
            <a:r>
              <a:rPr lang="en-GB" altLang="da-DK" sz="900" spc="100" baseline="0" noProof="1">
                <a:solidFill>
                  <a:schemeClr val="tx1"/>
                </a:solidFill>
                <a:latin typeface="+mn-lt"/>
                <a:cs typeface="Adelle BS Office" panose="02000503060000020004" pitchFamily="2" charset="0"/>
              </a:rPr>
              <a:t> and formatting of the slide placeholders to their default settings</a:t>
            </a:r>
          </a:p>
          <a:p>
            <a:pPr marL="0" marR="0" lvl="0" indent="0" algn="l" defTabSz="914400" rtl="0" eaLnBrk="1" fontAlgn="auto" latinLnBrk="0" hangingPunct="1">
              <a:lnSpc>
                <a:spcPct val="105000"/>
              </a:lnSpc>
              <a:spcBef>
                <a:spcPts val="0"/>
              </a:spcBef>
              <a:spcAft>
                <a:spcPts val="600"/>
              </a:spcAft>
              <a:buClrTx/>
              <a:buSzTx/>
              <a:buFontTx/>
              <a:buNone/>
              <a:tabLst/>
              <a:defRPr/>
            </a:pPr>
            <a:br>
              <a:rPr lang="en-GB" altLang="da-DK" sz="1200" b="0" spc="100" baseline="0" noProof="1">
                <a:solidFill>
                  <a:schemeClr val="tx1"/>
                </a:solidFill>
                <a:latin typeface="+mn-lt"/>
                <a:cs typeface="Adelle BS Office" panose="02000503060000020004" pitchFamily="2" charset="0"/>
              </a:rPr>
            </a:br>
            <a:r>
              <a:rPr lang="en-GB" sz="1200" spc="100" baseline="0" dirty="0">
                <a:latin typeface="+mn-lt"/>
                <a:cs typeface="Adelle BS Office" panose="02000503060000020004" pitchFamily="2" charset="0"/>
              </a:rPr>
              <a:t>SLIDES &amp; LAYOUTS</a:t>
            </a:r>
          </a:p>
          <a:p>
            <a:pPr marL="0" marR="0" lvl="0" indent="0" algn="l" defTabSz="914400" rtl="0" eaLnBrk="1" fontAlgn="auto" latinLnBrk="0" hangingPunct="1">
              <a:lnSpc>
                <a:spcPct val="105000"/>
              </a:lnSpc>
              <a:spcBef>
                <a:spcPts val="0"/>
              </a:spcBef>
              <a:spcAft>
                <a:spcPts val="600"/>
              </a:spcAft>
              <a:buClrTx/>
              <a:buSzTx/>
              <a:buFontTx/>
              <a:buNone/>
              <a:tabLst/>
              <a:defRPr/>
            </a:pPr>
            <a:r>
              <a:rPr lang="en-GB" altLang="da-DK" sz="900" b="0" spc="100" baseline="0" noProof="1">
                <a:solidFill>
                  <a:schemeClr val="tx1"/>
                </a:solidFill>
                <a:latin typeface="+mn-lt"/>
                <a:cs typeface="Adelle BS Office" panose="02000503060000020004" pitchFamily="2" charset="0"/>
              </a:rPr>
              <a:t>Click on the menu </a:t>
            </a:r>
            <a:r>
              <a:rPr lang="en-GB" altLang="da-DK" sz="900" b="1" spc="100" baseline="0" noProof="1">
                <a:solidFill>
                  <a:schemeClr val="tx1"/>
                </a:solidFill>
                <a:latin typeface="+mn-lt"/>
                <a:cs typeface="Adelle BS Office" panose="02000503060000020004" pitchFamily="2" charset="0"/>
              </a:rPr>
              <a:t>New Slide </a:t>
            </a:r>
            <a:r>
              <a:rPr lang="en-GB" altLang="da-DK" sz="900" b="0" spc="100" baseline="0" noProof="1">
                <a:solidFill>
                  <a:schemeClr val="tx1"/>
                </a:solidFill>
                <a:latin typeface="+mn-lt"/>
                <a:cs typeface="Adelle BS Office" panose="02000503060000020004" pitchFamily="2" charset="0"/>
              </a:rPr>
              <a:t>in the </a:t>
            </a:r>
            <a:r>
              <a:rPr lang="en-GB" altLang="da-DK" sz="900" b="1" spc="100" baseline="0" noProof="1">
                <a:solidFill>
                  <a:schemeClr val="tx1"/>
                </a:solidFill>
                <a:latin typeface="+mn-lt"/>
                <a:cs typeface="Adelle BS Office" panose="02000503060000020004" pitchFamily="2" charset="0"/>
              </a:rPr>
              <a:t>Home</a:t>
            </a:r>
            <a:r>
              <a:rPr lang="en-GB" altLang="da-DK" sz="900" b="0" spc="100" baseline="0" noProof="1">
                <a:solidFill>
                  <a:schemeClr val="tx1"/>
                </a:solidFill>
                <a:latin typeface="+mn-lt"/>
                <a:cs typeface="Adelle BS Office" panose="02000503060000020004" pitchFamily="2" charset="0"/>
              </a:rPr>
              <a:t> tab to insert a new slide</a:t>
            </a:r>
            <a:br>
              <a:rPr lang="en-GB" altLang="da-DK" sz="900" b="0" spc="100" baseline="0" noProof="1">
                <a:solidFill>
                  <a:schemeClr val="tx1"/>
                </a:solidFill>
                <a:latin typeface="+mn-lt"/>
                <a:cs typeface="Adelle BS Office" panose="02000503060000020004" pitchFamily="2" charset="0"/>
              </a:rPr>
            </a:br>
            <a:br>
              <a:rPr lang="en-GB" altLang="da-DK" sz="900" b="0" spc="100" baseline="0" noProof="1">
                <a:solidFill>
                  <a:schemeClr val="tx1"/>
                </a:solidFill>
                <a:latin typeface="+mn-lt"/>
                <a:cs typeface="Adelle BS Office" panose="02000503060000020004" pitchFamily="2" charset="0"/>
              </a:rPr>
            </a:br>
            <a:r>
              <a:rPr lang="en-GB" altLang="da-DK" sz="900" b="1" spc="100" baseline="0" noProof="1">
                <a:solidFill>
                  <a:schemeClr val="tx1"/>
                </a:solidFill>
                <a:latin typeface="+mn-lt"/>
                <a:cs typeface="Adelle BS Office" panose="02000503060000020004" pitchFamily="2" charset="0"/>
              </a:rPr>
              <a:t>Change layout</a:t>
            </a:r>
            <a:endParaRPr lang="en-GB" altLang="da-DK" sz="900" b="0" spc="100" baseline="0" noProof="1">
              <a:solidFill>
                <a:schemeClr val="tx1"/>
              </a:solidFill>
              <a:latin typeface="+mn-lt"/>
              <a:cs typeface="Adelle BS Office" panose="02000503060000020004" pitchFamily="2" charset="0"/>
            </a:endParaRPr>
          </a:p>
          <a:p>
            <a:pPr marL="0" indent="0">
              <a:lnSpc>
                <a:spcPct val="105000"/>
              </a:lnSpc>
              <a:spcAft>
                <a:spcPts val="600"/>
              </a:spcAft>
              <a:buFont typeface="+mj-lt"/>
              <a:buNone/>
            </a:pPr>
            <a:r>
              <a:rPr lang="en-GB" sz="900" spc="100" baseline="0" dirty="0">
                <a:solidFill>
                  <a:srgbClr val="000000"/>
                </a:solidFill>
                <a:latin typeface="+mn-lt"/>
                <a:ea typeface="Adelle BS Office" panose="02000503060000020004" pitchFamily="2" charset="0"/>
              </a:rPr>
              <a:t>Click on the arrow next to </a:t>
            </a:r>
            <a:r>
              <a:rPr lang="en-GB" sz="900" b="1" spc="100" baseline="0" dirty="0">
                <a:solidFill>
                  <a:srgbClr val="000000"/>
                </a:solidFill>
                <a:latin typeface="+mn-lt"/>
                <a:ea typeface="Adelle BS Office" panose="02000503060000020004" pitchFamily="2" charset="0"/>
              </a:rPr>
              <a:t>Layout</a:t>
            </a:r>
            <a:br>
              <a:rPr lang="en-GB" sz="900" b="1" spc="100" baseline="0" dirty="0">
                <a:solidFill>
                  <a:srgbClr val="000000"/>
                </a:solidFill>
                <a:latin typeface="+mn-lt"/>
                <a:ea typeface="Adelle BS Office" panose="02000503060000020004" pitchFamily="2" charset="0"/>
              </a:rPr>
            </a:br>
            <a:r>
              <a:rPr lang="en-GB" sz="900" spc="100" baseline="0" dirty="0">
                <a:solidFill>
                  <a:srgbClr val="000000"/>
                </a:solidFill>
                <a:latin typeface="+mn-lt"/>
                <a:ea typeface="Adelle BS Office" panose="02000503060000020004" pitchFamily="2" charset="0"/>
              </a:rPr>
              <a:t>to view a dropdown menu of possible slide layouts</a:t>
            </a:r>
          </a:p>
          <a:p>
            <a:pPr marL="0" marR="0" lvl="0" indent="0" algn="l" defTabSz="914400" rtl="0" eaLnBrk="1" fontAlgn="auto" latinLnBrk="0" hangingPunct="1">
              <a:lnSpc>
                <a:spcPct val="105000"/>
              </a:lnSpc>
              <a:spcBef>
                <a:spcPts val="1200"/>
              </a:spcBef>
              <a:spcAft>
                <a:spcPts val="600"/>
              </a:spcAft>
              <a:buClrTx/>
              <a:buSzTx/>
              <a:buFontTx/>
              <a:buNone/>
              <a:tabLst/>
              <a:defRPr/>
            </a:pPr>
            <a:r>
              <a:rPr lang="en-GB" sz="1200" spc="100" baseline="0" dirty="0">
                <a:latin typeface="+mn-lt"/>
                <a:cs typeface="Adelle BS Office" panose="02000503060000020004" pitchFamily="2" charset="0"/>
              </a:rPr>
              <a:t>GUIDES</a:t>
            </a:r>
            <a:endParaRPr lang="en-GB" sz="1200" b="1" spc="100" baseline="0" noProof="1">
              <a:solidFill>
                <a:schemeClr val="tx1"/>
              </a:solidFill>
              <a:latin typeface="+mn-lt"/>
              <a:cs typeface="Adelle BS Office" panose="02000503060000020004" pitchFamily="2" charset="0"/>
            </a:endParaRPr>
          </a:p>
          <a:p>
            <a:pPr eaLnBrk="1" hangingPunct="1">
              <a:lnSpc>
                <a:spcPct val="105000"/>
              </a:lnSpc>
              <a:spcAft>
                <a:spcPts val="600"/>
              </a:spcAft>
              <a:defRPr/>
            </a:pPr>
            <a:r>
              <a:rPr lang="en-GB" altLang="da-DK" sz="900" b="0" spc="100" baseline="0" noProof="1">
                <a:solidFill>
                  <a:schemeClr val="tx1"/>
                </a:solidFill>
                <a:latin typeface="+mn-lt"/>
                <a:cs typeface="Adelle BS Office" panose="02000503060000020004" pitchFamily="2" charset="0"/>
              </a:rPr>
              <a:t>Click the </a:t>
            </a:r>
            <a:r>
              <a:rPr lang="en-GB" altLang="da-DK" sz="900" b="1" spc="100" baseline="0" noProof="1">
                <a:solidFill>
                  <a:schemeClr val="tx1"/>
                </a:solidFill>
                <a:latin typeface="+mn-lt"/>
                <a:cs typeface="Adelle BS Office" panose="02000503060000020004" pitchFamily="2" charset="0"/>
              </a:rPr>
              <a:t>View</a:t>
            </a:r>
            <a:r>
              <a:rPr lang="en-GB" altLang="da-DK" sz="900" b="0" spc="100" baseline="0" noProof="1">
                <a:solidFill>
                  <a:schemeClr val="tx1"/>
                </a:solidFill>
                <a:latin typeface="+mn-lt"/>
                <a:cs typeface="Adelle BS Office" panose="02000503060000020004" pitchFamily="2" charset="0"/>
              </a:rPr>
              <a:t> tab and set tick mark next to </a:t>
            </a:r>
            <a:r>
              <a:rPr lang="en-GB" altLang="da-DK" sz="900" b="1" spc="100" baseline="0" noProof="1">
                <a:solidFill>
                  <a:schemeClr val="tx1"/>
                </a:solidFill>
                <a:latin typeface="+mn-lt"/>
                <a:cs typeface="Adelle BS Office" panose="02000503060000020004" pitchFamily="2" charset="0"/>
              </a:rPr>
              <a:t>Guides</a:t>
            </a:r>
            <a:endParaRPr lang="en-GB" altLang="da-DK" sz="900" b="0" spc="100" baseline="0" noProof="1">
              <a:solidFill>
                <a:schemeClr val="tx1"/>
              </a:solidFill>
              <a:latin typeface="+mn-lt"/>
              <a:cs typeface="Adelle BS Office" panose="02000503060000020004" pitchFamily="2" charset="0"/>
            </a:endParaRPr>
          </a:p>
          <a:p>
            <a:pPr eaLnBrk="1" hangingPunct="1">
              <a:lnSpc>
                <a:spcPct val="105000"/>
              </a:lnSpc>
              <a:spcAft>
                <a:spcPts val="600"/>
              </a:spcAft>
              <a:defRPr/>
            </a:pPr>
            <a:r>
              <a:rPr lang="en-GB" altLang="da-DK" sz="900" b="1" spc="100" baseline="0" noProof="1">
                <a:solidFill>
                  <a:schemeClr val="tx1"/>
                </a:solidFill>
                <a:latin typeface="+mn-lt"/>
                <a:cs typeface="Adelle BS Office" panose="02000503060000020004" pitchFamily="2" charset="0"/>
              </a:rPr>
              <a:t>HINT: Alt + F9 </a:t>
            </a:r>
            <a:r>
              <a:rPr lang="en-GB" altLang="da-DK" sz="900" b="0" spc="100" baseline="0" noProof="1">
                <a:solidFill>
                  <a:schemeClr val="tx1"/>
                </a:solidFill>
                <a:latin typeface="+mn-lt"/>
                <a:cs typeface="Adelle BS Office" panose="02000503060000020004" pitchFamily="2" charset="0"/>
              </a:rPr>
              <a:t>for quick view of guides. </a:t>
            </a:r>
            <a:r>
              <a:rPr lang="en-GB" altLang="da-DK" sz="900" b="1" spc="100" baseline="0" noProof="1">
                <a:solidFill>
                  <a:schemeClr val="tx1"/>
                </a:solidFill>
                <a:latin typeface="+mn-lt"/>
                <a:cs typeface="Adelle BS Office" panose="02000503060000020004" pitchFamily="2" charset="0"/>
              </a:rPr>
              <a:t>Mac: </a:t>
            </a:r>
            <a:r>
              <a:rPr lang="en-GB" sz="900" b="0" i="0" spc="100" baseline="0" dirty="0">
                <a:solidFill>
                  <a:srgbClr val="333333"/>
                </a:solidFill>
                <a:effectLst/>
                <a:latin typeface="Adelle BS Office"/>
              </a:rPr>
              <a:t>⌘ </a:t>
            </a:r>
            <a:r>
              <a:rPr lang="en-GB" altLang="da-DK" sz="900" b="0" spc="100" baseline="0" noProof="1">
                <a:solidFill>
                  <a:schemeClr val="tx1"/>
                </a:solidFill>
                <a:latin typeface="+mn-lt"/>
                <a:cs typeface="Adelle BS Office" panose="02000503060000020004" pitchFamily="2" charset="0"/>
              </a:rPr>
              <a:t>+ option + ctrl + G</a:t>
            </a:r>
          </a:p>
        </p:txBody>
      </p:sp>
      <p:pic>
        <p:nvPicPr>
          <p:cNvPr id="28" name="Picture 27">
            <a:extLst>
              <a:ext uri="{FF2B5EF4-FFF2-40B4-BE49-F238E27FC236}">
                <a16:creationId xmlns:a16="http://schemas.microsoft.com/office/drawing/2014/main" id="{12B8CEB7-8718-40FB-BCC9-2AC96094B83E}"/>
              </a:ext>
            </a:extLst>
          </p:cNvPr>
          <p:cNvPicPr>
            <a:picLocks noChangeAspect="1"/>
          </p:cNvPicPr>
          <p:nvPr userDrawn="1"/>
        </p:nvPicPr>
        <p:blipFill>
          <a:blip r:embed="rId8"/>
          <a:stretch>
            <a:fillRect/>
          </a:stretch>
        </p:blipFill>
        <p:spPr>
          <a:xfrm>
            <a:off x="3088300" y="4680796"/>
            <a:ext cx="475428" cy="176762"/>
          </a:xfrm>
          <a:prstGeom prst="rect">
            <a:avLst/>
          </a:prstGeom>
        </p:spPr>
      </p:pic>
      <p:pic>
        <p:nvPicPr>
          <p:cNvPr id="29" name="Picture 16">
            <a:extLst>
              <a:ext uri="{FF2B5EF4-FFF2-40B4-BE49-F238E27FC236}">
                <a16:creationId xmlns:a16="http://schemas.microsoft.com/office/drawing/2014/main" id="{1543AAD2-58D2-4DCE-A080-AFA6A459F608}"/>
              </a:ext>
            </a:extLst>
          </p:cNvPr>
          <p:cNvPicPr>
            <a:picLocks noChangeAspect="1"/>
          </p:cNvPicPr>
          <p:nvPr userDrawn="1"/>
        </p:nvPicPr>
        <p:blipFill>
          <a:blip r:embed="rId9"/>
          <a:stretch>
            <a:fillRect/>
          </a:stretch>
        </p:blipFill>
        <p:spPr>
          <a:xfrm>
            <a:off x="3088300" y="3932168"/>
            <a:ext cx="328881" cy="505501"/>
          </a:xfrm>
          <a:prstGeom prst="rect">
            <a:avLst/>
          </a:prstGeom>
        </p:spPr>
      </p:pic>
      <p:pic>
        <p:nvPicPr>
          <p:cNvPr id="30" name="Picture 20">
            <a:extLst>
              <a:ext uri="{FF2B5EF4-FFF2-40B4-BE49-F238E27FC236}">
                <a16:creationId xmlns:a16="http://schemas.microsoft.com/office/drawing/2014/main" id="{F410AF64-93DE-4C35-8AC4-D2AFA638F572}"/>
              </a:ext>
            </a:extLst>
          </p:cNvPr>
          <p:cNvPicPr>
            <a:picLocks noChangeAspect="1"/>
          </p:cNvPicPr>
          <p:nvPr userDrawn="1"/>
        </p:nvPicPr>
        <p:blipFill>
          <a:blip r:embed="rId10"/>
          <a:stretch>
            <a:fillRect/>
          </a:stretch>
        </p:blipFill>
        <p:spPr>
          <a:xfrm>
            <a:off x="3090998" y="2925544"/>
            <a:ext cx="538465" cy="172841"/>
          </a:xfrm>
          <a:prstGeom prst="rect">
            <a:avLst/>
          </a:prstGeom>
        </p:spPr>
      </p:pic>
      <p:pic>
        <p:nvPicPr>
          <p:cNvPr id="31" name="Picture 30">
            <a:extLst>
              <a:ext uri="{FF2B5EF4-FFF2-40B4-BE49-F238E27FC236}">
                <a16:creationId xmlns:a16="http://schemas.microsoft.com/office/drawing/2014/main" id="{5AAFDC93-9DCC-4CE4-B8D7-6137FEEF048E}"/>
              </a:ext>
            </a:extLst>
          </p:cNvPr>
          <p:cNvPicPr>
            <a:picLocks noChangeAspect="1"/>
          </p:cNvPicPr>
          <p:nvPr userDrawn="1"/>
        </p:nvPicPr>
        <p:blipFill>
          <a:blip r:embed="rId11"/>
          <a:stretch>
            <a:fillRect/>
          </a:stretch>
        </p:blipFill>
        <p:spPr>
          <a:xfrm>
            <a:off x="3088300" y="2282622"/>
            <a:ext cx="457143" cy="257143"/>
          </a:xfrm>
          <a:prstGeom prst="rect">
            <a:avLst/>
          </a:prstGeom>
        </p:spPr>
      </p:pic>
    </p:spTree>
    <p:extLst>
      <p:ext uri="{BB962C8B-B14F-4D97-AF65-F5344CB8AC3E}">
        <p14:creationId xmlns:p14="http://schemas.microsoft.com/office/powerpoint/2010/main" val="19399939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gt;Do not use layouts after this &gt;">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124504-36FD-4753-851D-5B7D02D4A2D1}"/>
              </a:ext>
            </a:extLst>
          </p:cNvPr>
          <p:cNvSpPr/>
          <p:nvPr userDrawn="1"/>
        </p:nvSpPr>
        <p:spPr bwMode="ltGray">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sp>
        <p:nvSpPr>
          <p:cNvPr id="5" name="Do not use"/>
          <p:cNvSpPr txBox="1"/>
          <p:nvPr userDrawn="1"/>
        </p:nvSpPr>
        <p:spPr>
          <a:xfrm>
            <a:off x="430213" y="614619"/>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GB" sz="4400" b="0" spc="100" baseline="0" noProof="0" dirty="0">
                <a:solidFill>
                  <a:schemeClr val="bg1"/>
                </a:solidFill>
              </a:rPr>
              <a:t>If you see any </a:t>
            </a:r>
            <a:r>
              <a:rPr lang="en-GB" sz="4400" b="1" i="1" spc="100" baseline="0" noProof="0" dirty="0">
                <a:solidFill>
                  <a:schemeClr val="bg1"/>
                </a:solidFill>
              </a:rPr>
              <a:t>layouts after this </a:t>
            </a:r>
            <a:r>
              <a:rPr lang="en-GB" sz="4400" b="0" i="0" spc="100" baseline="0" noProof="0" dirty="0">
                <a:solidFill>
                  <a:schemeClr val="bg1"/>
                </a:solidFill>
              </a:rPr>
              <a:t>one</a:t>
            </a:r>
            <a:r>
              <a:rPr lang="en-GB" sz="4400" b="1" i="1" spc="100" baseline="0" noProof="0" dirty="0">
                <a:solidFill>
                  <a:schemeClr val="bg1"/>
                </a:solidFill>
              </a:rPr>
              <a:t>,</a:t>
            </a:r>
            <a:br>
              <a:rPr lang="en-GB" sz="4400" b="0" i="0" spc="100" baseline="0" noProof="0" dirty="0">
                <a:solidFill>
                  <a:schemeClr val="bg1"/>
                </a:solidFill>
              </a:rPr>
            </a:br>
            <a:r>
              <a:rPr lang="en-GB" sz="4400" b="0" spc="100" baseline="0" noProof="0" dirty="0">
                <a:solidFill>
                  <a:schemeClr val="bg1"/>
                </a:solidFill>
              </a:rPr>
              <a:t>do not use them. These layouts </a:t>
            </a:r>
            <a:r>
              <a:rPr lang="en-GB" sz="4400" b="1" i="1" u="none" spc="100" baseline="0" noProof="0" dirty="0">
                <a:solidFill>
                  <a:schemeClr val="bg1"/>
                </a:solidFill>
              </a:rPr>
              <a:t>are not </a:t>
            </a:r>
            <a:r>
              <a:rPr lang="en-GB" sz="4400" b="0" spc="100" baseline="0" noProof="0" dirty="0">
                <a:solidFill>
                  <a:schemeClr val="bg1"/>
                </a:solidFill>
              </a:rPr>
              <a:t>part of our corporate template.</a:t>
            </a:r>
            <a:br>
              <a:rPr lang="en-GB" sz="2800" b="0" spc="100" baseline="0" noProof="0" dirty="0">
                <a:solidFill>
                  <a:schemeClr val="bg1"/>
                </a:solidFill>
              </a:rPr>
            </a:br>
            <a:br>
              <a:rPr lang="en-GB" sz="2800" b="0" spc="100" baseline="0" noProof="0" dirty="0">
                <a:solidFill>
                  <a:schemeClr val="bg1"/>
                </a:solidFill>
              </a:rPr>
            </a:br>
            <a:endParaRPr lang="en-GB" sz="2800" b="0" spc="100" baseline="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bwMode="black">
          <a:xfrm rot="8100000">
            <a:off x="10784281"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bwMode="black">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bwMode="black">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04809" y="2964762"/>
            <a:ext cx="10557157" cy="2092881"/>
          </a:xfrm>
          <a:prstGeom prst="rect">
            <a:avLst/>
          </a:prstGeom>
        </p:spPr>
        <p:txBody>
          <a:bodyPr wrap="square">
            <a:spAutoFit/>
          </a:bodyPr>
          <a:lstStyle/>
          <a:p>
            <a:pPr algn="ctr"/>
            <a:r>
              <a:rPr lang="en-GB" sz="13000" b="0" i="1" cap="all" spc="100" baseline="0" noProof="0" dirty="0">
                <a:solidFill>
                  <a:schemeClr val="bg1"/>
                </a:solidFill>
              </a:rPr>
              <a:t>Do not use </a:t>
            </a:r>
            <a:endParaRPr lang="en-GB" sz="13000" b="0" i="1" cap="all" spc="100" baseline="0"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535648"/>
            <a:ext cx="11356974" cy="907941"/>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GB" sz="1800" b="0" spc="100" baseline="0" noProof="0" dirty="0">
                <a:solidFill>
                  <a:schemeClr val="bg1"/>
                </a:solidFill>
              </a:rPr>
              <a:t>Due to PowerPoint’s standard Copy/Paste functionality extra undesirable layouts can appear.</a:t>
            </a:r>
          </a:p>
          <a:p>
            <a:pPr marL="0" marR="0" indent="0" algn="ctr" fontAlgn="auto">
              <a:lnSpc>
                <a:spcPct val="100000"/>
              </a:lnSpc>
              <a:spcBef>
                <a:spcPts val="600"/>
              </a:spcBef>
              <a:spcAft>
                <a:spcPts val="0"/>
              </a:spcAft>
              <a:buClr>
                <a:srgbClr val="003755"/>
              </a:buClr>
              <a:buSzTx/>
              <a:buFontTx/>
              <a:buNone/>
              <a:tabLst/>
            </a:pPr>
            <a:r>
              <a:rPr lang="en-GB" sz="1800" b="0" spc="100" baseline="0" noProof="0" dirty="0">
                <a:solidFill>
                  <a:schemeClr val="bg1"/>
                </a:solidFill>
              </a:rPr>
              <a:t>Also notice: Layouts after this might contain potential confidential information.</a:t>
            </a:r>
            <a:br>
              <a:rPr lang="en-GB" sz="1600" b="0" spc="100" baseline="0" noProof="0" dirty="0">
                <a:solidFill>
                  <a:schemeClr val="bg1"/>
                </a:solidFill>
              </a:rPr>
            </a:br>
            <a:endParaRPr lang="en-GB" sz="1600" b="0" spc="100" baseline="0" noProof="0" dirty="0">
              <a:solidFill>
                <a:schemeClr val="bg1"/>
              </a:solidFill>
            </a:endParaRPr>
          </a:p>
        </p:txBody>
      </p:sp>
      <p:sp>
        <p:nvSpPr>
          <p:cNvPr id="13" name="Date Placeholder 6" hidden="1">
            <a:extLst>
              <a:ext uri="{FF2B5EF4-FFF2-40B4-BE49-F238E27FC236}">
                <a16:creationId xmlns:a16="http://schemas.microsoft.com/office/drawing/2014/main" id="{706505A8-87EA-4BA0-B698-35156BC765D0}"/>
              </a:ext>
            </a:extLst>
          </p:cNvPr>
          <p:cNvSpPr>
            <a:spLocks noGrp="1"/>
          </p:cNvSpPr>
          <p:nvPr>
            <p:ph type="dt" sz="half" idx="15"/>
          </p:nvPr>
        </p:nvSpPr>
        <p:spPr>
          <a:xfrm>
            <a:off x="0" y="6858000"/>
            <a:ext cx="0" cy="0"/>
          </a:xfrm>
        </p:spPr>
        <p:txBody>
          <a:bodyPr/>
          <a:lstStyle>
            <a:lvl1pPr>
              <a:defRPr sz="100">
                <a:noFill/>
              </a:defRPr>
            </a:lvl1pPr>
          </a:lstStyle>
          <a:p>
            <a:r>
              <a:rPr lang="en-US"/>
              <a:t>Date / XX Month 2021</a:t>
            </a:r>
            <a:endParaRPr lang="en-GB" dirty="0"/>
          </a:p>
        </p:txBody>
      </p:sp>
      <p:sp>
        <p:nvSpPr>
          <p:cNvPr id="14" name="Footer Placeholder 8" hidden="1">
            <a:extLst>
              <a:ext uri="{FF2B5EF4-FFF2-40B4-BE49-F238E27FC236}">
                <a16:creationId xmlns:a16="http://schemas.microsoft.com/office/drawing/2014/main" id="{AB150C2C-2030-498B-8262-6BD5BCCBB345}"/>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5" name="Slide Number Placeholder 10" hidden="1">
            <a:extLst>
              <a:ext uri="{FF2B5EF4-FFF2-40B4-BE49-F238E27FC236}">
                <a16:creationId xmlns:a16="http://schemas.microsoft.com/office/drawing/2014/main" id="{E81B246F-92C7-4EF8-ACD0-05F73C7095BE}"/>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5639920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Text and objec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D953E9-A7A5-F94F-87BB-0E88E1AE462E}"/>
              </a:ext>
            </a:extLst>
          </p:cNvPr>
          <p:cNvSpPr>
            <a:spLocks noGrp="1"/>
          </p:cNvSpPr>
          <p:nvPr>
            <p:ph idx="1" hasCustomPrompt="1"/>
          </p:nvPr>
        </p:nvSpPr>
        <p:spPr>
          <a:xfrm>
            <a:off x="6275386" y="1965959"/>
            <a:ext cx="5184774" cy="4163379"/>
          </a:xfrm>
          <a:prstGeom prst="rect">
            <a:avLst/>
          </a:prstGeom>
        </p:spPr>
        <p:txBody>
          <a:bodyPr lIns="0" tIns="0" r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a-DK" dirty="0" err="1"/>
              <a:t>Click</a:t>
            </a:r>
            <a:r>
              <a:rPr lang="da-DK" dirty="0"/>
              <a:t> to </a:t>
            </a:r>
            <a:r>
              <a:rPr lang="da-DK" dirty="0" err="1"/>
              <a:t>add</a:t>
            </a:r>
            <a:r>
              <a:rPr lang="da-DK" dirty="0"/>
              <a:t> </a:t>
            </a:r>
            <a:r>
              <a:rPr lang="da-DK" dirty="0" err="1"/>
              <a:t>text</a:t>
            </a:r>
            <a:r>
              <a:rPr lang="da-DK" dirty="0"/>
              <a:t> or </a:t>
            </a:r>
            <a:r>
              <a:rPr lang="da-DK" dirty="0" err="1"/>
              <a:t>click</a:t>
            </a:r>
            <a:r>
              <a:rPr lang="da-DK" dirty="0"/>
              <a:t> </a:t>
            </a:r>
            <a:r>
              <a:rPr lang="da-DK" dirty="0" err="1"/>
              <a:t>icons</a:t>
            </a:r>
            <a:r>
              <a:rPr lang="da-DK" dirty="0"/>
              <a:t> to </a:t>
            </a:r>
            <a:r>
              <a:rPr lang="da-DK" dirty="0" err="1"/>
              <a:t>add</a:t>
            </a:r>
            <a:r>
              <a:rPr lang="da-DK" dirty="0"/>
              <a:t> </a:t>
            </a:r>
            <a:r>
              <a:rPr lang="da-DK" dirty="0" err="1"/>
              <a:t>object</a:t>
            </a:r>
            <a:endParaRPr lang="da-DK" dirty="0"/>
          </a:p>
        </p:txBody>
      </p:sp>
      <p:sp>
        <p:nvSpPr>
          <p:cNvPr id="8" name="Content Placeholder 2">
            <a:extLst>
              <a:ext uri="{FF2B5EF4-FFF2-40B4-BE49-F238E27FC236}">
                <a16:creationId xmlns:a16="http://schemas.microsoft.com/office/drawing/2014/main" id="{E5D31732-028A-41AE-8BA8-3F539BC2937B}"/>
              </a:ext>
            </a:extLst>
          </p:cNvPr>
          <p:cNvSpPr>
            <a:spLocks noGrp="1"/>
          </p:cNvSpPr>
          <p:nvPr>
            <p:ph idx="10" hasCustomPrompt="1"/>
          </p:nvPr>
        </p:nvSpPr>
        <p:spPr>
          <a:xfrm>
            <a:off x="731838" y="1965959"/>
            <a:ext cx="5184774" cy="4163379"/>
          </a:xfrm>
          <a:prstGeom prst="rect">
            <a:avLst/>
          </a:prstGeom>
        </p:spPr>
        <p:txBody>
          <a:bodyPr lIns="0" tIns="0" rIns="0" bIns="0"/>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a-DK" dirty="0" err="1"/>
              <a:t>Click</a:t>
            </a:r>
            <a:r>
              <a:rPr lang="da-DK" dirty="0"/>
              <a:t> to </a:t>
            </a:r>
            <a:r>
              <a:rPr lang="da-DK" dirty="0" err="1"/>
              <a:t>add</a:t>
            </a:r>
            <a:r>
              <a:rPr lang="da-DK" dirty="0"/>
              <a:t> </a:t>
            </a:r>
            <a:r>
              <a:rPr lang="da-DK" dirty="0" err="1"/>
              <a:t>text</a:t>
            </a:r>
            <a:r>
              <a:rPr lang="da-DK" dirty="0"/>
              <a:t> or </a:t>
            </a:r>
            <a:r>
              <a:rPr lang="da-DK" dirty="0" err="1"/>
              <a:t>click</a:t>
            </a:r>
            <a:r>
              <a:rPr lang="da-DK" dirty="0"/>
              <a:t> </a:t>
            </a:r>
            <a:r>
              <a:rPr lang="da-DK" dirty="0" err="1"/>
              <a:t>icons</a:t>
            </a:r>
            <a:r>
              <a:rPr lang="da-DK" dirty="0"/>
              <a:t> to </a:t>
            </a:r>
            <a:r>
              <a:rPr lang="da-DK" dirty="0" err="1"/>
              <a:t>add</a:t>
            </a:r>
            <a:r>
              <a:rPr lang="da-DK" dirty="0"/>
              <a:t> </a:t>
            </a:r>
            <a:r>
              <a:rPr lang="da-DK" dirty="0" err="1"/>
              <a:t>object</a:t>
            </a:r>
            <a:endParaRPr lang="da-DK" dirty="0"/>
          </a:p>
        </p:txBody>
      </p:sp>
      <p:sp>
        <p:nvSpPr>
          <p:cNvPr id="5" name="Title 2">
            <a:extLst>
              <a:ext uri="{FF2B5EF4-FFF2-40B4-BE49-F238E27FC236}">
                <a16:creationId xmlns:a16="http://schemas.microsoft.com/office/drawing/2014/main" id="{642E7D62-7946-BD4D-A908-F61BE255C53F}"/>
              </a:ext>
            </a:extLst>
          </p:cNvPr>
          <p:cNvSpPr>
            <a:spLocks noGrp="1"/>
          </p:cNvSpPr>
          <p:nvPr>
            <p:ph type="title" hasCustomPrompt="1"/>
          </p:nvPr>
        </p:nvSpPr>
        <p:spPr>
          <a:xfrm>
            <a:off x="731838" y="728664"/>
            <a:ext cx="10729911" cy="946228"/>
          </a:xfrm>
          <a:prstGeom prst="rect">
            <a:avLst/>
          </a:prstGeom>
        </p:spPr>
        <p:txBody>
          <a:bodyPr lIns="0" tIns="0" rIns="0" bIns="0"/>
          <a:lstStyle>
            <a:lvl1pPr>
              <a:lnSpc>
                <a:spcPct val="100000"/>
              </a:lnSpc>
              <a:defRPr spc="0"/>
            </a:lvl1pPr>
          </a:lstStyle>
          <a:p>
            <a:r>
              <a:rPr lang="en-US" dirty="0"/>
              <a:t>Click to add title</a:t>
            </a:r>
            <a:br>
              <a:rPr lang="en-US" dirty="0"/>
            </a:br>
            <a:r>
              <a:rPr lang="en-US" dirty="0"/>
              <a:t>Line two</a:t>
            </a:r>
            <a:endParaRPr lang="da-DK" dirty="0"/>
          </a:p>
        </p:txBody>
      </p:sp>
    </p:spTree>
    <p:extLst>
      <p:ext uri="{BB962C8B-B14F-4D97-AF65-F5344CB8AC3E}">
        <p14:creationId xmlns:p14="http://schemas.microsoft.com/office/powerpoint/2010/main" val="2981102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SAND 40 A">
    <p:spTree>
      <p:nvGrpSpPr>
        <p:cNvPr id="1" name=""/>
        <p:cNvGrpSpPr/>
        <p:nvPr/>
      </p:nvGrpSpPr>
      <p:grpSpPr>
        <a:xfrm>
          <a:off x="0" y="0"/>
          <a:ext cx="0" cy="0"/>
          <a:chOff x="0" y="0"/>
          <a:chExt cx="0" cy="0"/>
        </a:xfrm>
      </p:grpSpPr>
      <p:sp>
        <p:nvSpPr>
          <p:cNvPr id="4" name="Footer Placeholder 3" hidden="1">
            <a:extLst>
              <a:ext uri="{FF2B5EF4-FFF2-40B4-BE49-F238E27FC236}">
                <a16:creationId xmlns:a16="http://schemas.microsoft.com/office/drawing/2014/main" id="{C0DEA61E-B5E0-4964-9702-3D7D34F61486}"/>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5" name="Slide Number Placeholder 4" hidden="1">
            <a:extLst>
              <a:ext uri="{FF2B5EF4-FFF2-40B4-BE49-F238E27FC236}">
                <a16:creationId xmlns:a16="http://schemas.microsoft.com/office/drawing/2014/main" id="{AD9408F2-2C0A-4769-8CC4-93D129AA5F85}"/>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6" name="Background">
            <a:extLst>
              <a:ext uri="{FF2B5EF4-FFF2-40B4-BE49-F238E27FC236}">
                <a16:creationId xmlns:a16="http://schemas.microsoft.com/office/drawing/2014/main" id="{0E52B5CD-F7D5-47F1-BE2D-1A1525491CE5}"/>
              </a:ext>
            </a:extLst>
          </p:cNvPr>
          <p:cNvSpPr/>
          <p:nvPr userDrawn="1"/>
        </p:nvSpPr>
        <p:spPr>
          <a:xfrm>
            <a:off x="0" y="0"/>
            <a:ext cx="12204000" cy="6858000"/>
          </a:xfrm>
          <a:prstGeom prst="rect">
            <a:avLst/>
          </a:prstGeom>
          <a:solidFill>
            <a:srgbClr val="CFCA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Logo">
            <a:extLst>
              <a:ext uri="{FF2B5EF4-FFF2-40B4-BE49-F238E27FC236}">
                <a16:creationId xmlns:a16="http://schemas.microsoft.com/office/drawing/2014/main" id="{C8A5ACAE-009F-43B6-897E-2D26AF9E081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76000" y="6104451"/>
            <a:ext cx="1440000" cy="155859"/>
          </a:xfrm>
          <a:prstGeom prst="rect">
            <a:avLst/>
          </a:prstGeom>
        </p:spPr>
      </p:pic>
      <p:sp>
        <p:nvSpPr>
          <p:cNvPr id="10" name="Title 9">
            <a:extLst>
              <a:ext uri="{FF2B5EF4-FFF2-40B4-BE49-F238E27FC236}">
                <a16:creationId xmlns:a16="http://schemas.microsoft.com/office/drawing/2014/main" id="{14E5DFD1-A044-4E3C-AE0F-CC405D0DEF8F}"/>
              </a:ext>
            </a:extLst>
          </p:cNvPr>
          <p:cNvSpPr>
            <a:spLocks noGrp="1"/>
          </p:cNvSpPr>
          <p:nvPr>
            <p:ph type="title" hasCustomPrompt="1"/>
          </p:nvPr>
        </p:nvSpPr>
        <p:spPr>
          <a:xfrm>
            <a:off x="2370000" y="1162051"/>
            <a:ext cx="7452000" cy="2379936"/>
          </a:xfrm>
        </p:spPr>
        <p:txBody>
          <a:bodyPr anchor="b" anchorCtr="0"/>
          <a:lstStyle>
            <a:lvl1pPr algn="ctr">
              <a:defRPr sz="3600" cap="all" baseline="0"/>
            </a:lvl1pPr>
          </a:lstStyle>
          <a:p>
            <a:r>
              <a:rPr lang="en-US" dirty="0"/>
              <a:t>Click to add header</a:t>
            </a:r>
            <a:endParaRPr lang="en-GB" dirty="0"/>
          </a:p>
        </p:txBody>
      </p:sp>
      <p:sp>
        <p:nvSpPr>
          <p:cNvPr id="9" name="Date Placeholder 2">
            <a:extLst>
              <a:ext uri="{FF2B5EF4-FFF2-40B4-BE49-F238E27FC236}">
                <a16:creationId xmlns:a16="http://schemas.microsoft.com/office/drawing/2014/main" id="{83E09C84-8FB2-4626-A817-EA0FDC43BAAA}"/>
              </a:ext>
            </a:extLst>
          </p:cNvPr>
          <p:cNvSpPr>
            <a:spLocks noGrp="1"/>
          </p:cNvSpPr>
          <p:nvPr>
            <p:ph type="dt" sz="half" idx="10"/>
          </p:nvPr>
        </p:nvSpPr>
        <p:spPr>
          <a:xfrm>
            <a:off x="4151313" y="3595141"/>
            <a:ext cx="3889374" cy="574675"/>
          </a:xfrm>
        </p:spPr>
        <p:txBody>
          <a:bodyPr/>
          <a:lstStyle>
            <a:lvl1pPr>
              <a:defRPr sz="1200" spc="100" baseline="0">
                <a:solidFill>
                  <a:schemeClr val="tx1"/>
                </a:solidFill>
              </a:defRPr>
            </a:lvl1pPr>
          </a:lstStyle>
          <a:p>
            <a:pPr algn="ctr"/>
            <a:r>
              <a:rPr lang="en-US"/>
              <a:t>Date / XX Month 2021</a:t>
            </a:r>
            <a:endParaRPr lang="en-GB" dirty="0"/>
          </a:p>
        </p:txBody>
      </p:sp>
    </p:spTree>
    <p:extLst>
      <p:ext uri="{BB962C8B-B14F-4D97-AF65-F5344CB8AC3E}">
        <p14:creationId xmlns:p14="http://schemas.microsoft.com/office/powerpoint/2010/main" val="128535825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Three objects">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72F52036-3C92-4886-9D08-25E9BAC6904A}"/>
              </a:ext>
            </a:extLst>
          </p:cNvPr>
          <p:cNvSpPr>
            <a:spLocks noGrp="1"/>
          </p:cNvSpPr>
          <p:nvPr>
            <p:ph idx="14" hasCustomPrompt="1"/>
          </p:nvPr>
        </p:nvSpPr>
        <p:spPr>
          <a:xfrm>
            <a:off x="731838" y="1965960"/>
            <a:ext cx="3348000" cy="4163378"/>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a-DK" dirty="0" err="1"/>
              <a:t>Click</a:t>
            </a:r>
            <a:r>
              <a:rPr lang="da-DK" dirty="0"/>
              <a:t> to </a:t>
            </a:r>
            <a:r>
              <a:rPr lang="da-DK" dirty="0" err="1"/>
              <a:t>add</a:t>
            </a:r>
            <a:r>
              <a:rPr lang="da-DK" dirty="0"/>
              <a:t> </a:t>
            </a:r>
            <a:r>
              <a:rPr lang="da-DK" dirty="0" err="1"/>
              <a:t>text</a:t>
            </a:r>
            <a:r>
              <a:rPr lang="da-DK" dirty="0"/>
              <a:t> or </a:t>
            </a:r>
            <a:r>
              <a:rPr lang="da-DK" dirty="0" err="1"/>
              <a:t>click</a:t>
            </a:r>
            <a:r>
              <a:rPr lang="da-DK" dirty="0"/>
              <a:t> </a:t>
            </a:r>
            <a:r>
              <a:rPr lang="da-DK" dirty="0" err="1"/>
              <a:t>icons</a:t>
            </a:r>
            <a:r>
              <a:rPr lang="da-DK" dirty="0"/>
              <a:t> to </a:t>
            </a:r>
            <a:r>
              <a:rPr lang="da-DK" dirty="0" err="1"/>
              <a:t>add</a:t>
            </a:r>
            <a:r>
              <a:rPr lang="da-DK" dirty="0"/>
              <a:t> </a:t>
            </a:r>
            <a:r>
              <a:rPr lang="da-DK" dirty="0" err="1"/>
              <a:t>object</a:t>
            </a:r>
            <a:endParaRPr lang="da-DK" dirty="0"/>
          </a:p>
        </p:txBody>
      </p:sp>
      <p:sp>
        <p:nvSpPr>
          <p:cNvPr id="17" name="Content Placeholder 2">
            <a:extLst>
              <a:ext uri="{FF2B5EF4-FFF2-40B4-BE49-F238E27FC236}">
                <a16:creationId xmlns:a16="http://schemas.microsoft.com/office/drawing/2014/main" id="{0038DEDF-AF44-4C97-B0BE-3D8CB4159004}"/>
              </a:ext>
            </a:extLst>
          </p:cNvPr>
          <p:cNvSpPr>
            <a:spLocks noGrp="1"/>
          </p:cNvSpPr>
          <p:nvPr>
            <p:ph idx="15" hasCustomPrompt="1"/>
          </p:nvPr>
        </p:nvSpPr>
        <p:spPr>
          <a:xfrm>
            <a:off x="8112164" y="1965960"/>
            <a:ext cx="3348000" cy="4163378"/>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a-DK" dirty="0" err="1"/>
              <a:t>Click</a:t>
            </a:r>
            <a:r>
              <a:rPr lang="da-DK" dirty="0"/>
              <a:t> to </a:t>
            </a:r>
            <a:r>
              <a:rPr lang="da-DK" dirty="0" err="1"/>
              <a:t>add</a:t>
            </a:r>
            <a:r>
              <a:rPr lang="da-DK" dirty="0"/>
              <a:t> </a:t>
            </a:r>
            <a:r>
              <a:rPr lang="da-DK" dirty="0" err="1"/>
              <a:t>text</a:t>
            </a:r>
            <a:r>
              <a:rPr lang="da-DK" dirty="0"/>
              <a:t> or </a:t>
            </a:r>
            <a:r>
              <a:rPr lang="da-DK" dirty="0" err="1"/>
              <a:t>click</a:t>
            </a:r>
            <a:r>
              <a:rPr lang="da-DK" dirty="0"/>
              <a:t> </a:t>
            </a:r>
            <a:r>
              <a:rPr lang="da-DK" dirty="0" err="1"/>
              <a:t>icons</a:t>
            </a:r>
            <a:r>
              <a:rPr lang="da-DK" dirty="0"/>
              <a:t> to </a:t>
            </a:r>
            <a:r>
              <a:rPr lang="da-DK" dirty="0" err="1"/>
              <a:t>add</a:t>
            </a:r>
            <a:r>
              <a:rPr lang="da-DK" dirty="0"/>
              <a:t> </a:t>
            </a:r>
            <a:r>
              <a:rPr lang="da-DK" dirty="0" err="1"/>
              <a:t>object</a:t>
            </a:r>
            <a:endParaRPr lang="da-DK" dirty="0"/>
          </a:p>
        </p:txBody>
      </p:sp>
      <p:sp>
        <p:nvSpPr>
          <p:cNvPr id="18" name="Content Placeholder 2">
            <a:extLst>
              <a:ext uri="{FF2B5EF4-FFF2-40B4-BE49-F238E27FC236}">
                <a16:creationId xmlns:a16="http://schemas.microsoft.com/office/drawing/2014/main" id="{F4D46407-5EEF-468A-A500-A9D87AF57F8C}"/>
              </a:ext>
            </a:extLst>
          </p:cNvPr>
          <p:cNvSpPr>
            <a:spLocks noGrp="1"/>
          </p:cNvSpPr>
          <p:nvPr>
            <p:ph idx="16" hasCustomPrompt="1"/>
          </p:nvPr>
        </p:nvSpPr>
        <p:spPr>
          <a:xfrm>
            <a:off x="4422793" y="1965960"/>
            <a:ext cx="3348000" cy="4163378"/>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a-DK" dirty="0" err="1"/>
              <a:t>Click</a:t>
            </a:r>
            <a:r>
              <a:rPr lang="da-DK" dirty="0"/>
              <a:t> to </a:t>
            </a:r>
            <a:r>
              <a:rPr lang="da-DK" dirty="0" err="1"/>
              <a:t>add</a:t>
            </a:r>
            <a:r>
              <a:rPr lang="da-DK" dirty="0"/>
              <a:t> </a:t>
            </a:r>
            <a:r>
              <a:rPr lang="da-DK" dirty="0" err="1"/>
              <a:t>text</a:t>
            </a:r>
            <a:r>
              <a:rPr lang="da-DK" dirty="0"/>
              <a:t> or </a:t>
            </a:r>
            <a:r>
              <a:rPr lang="da-DK" dirty="0" err="1"/>
              <a:t>click</a:t>
            </a:r>
            <a:r>
              <a:rPr lang="da-DK" dirty="0"/>
              <a:t> </a:t>
            </a:r>
            <a:r>
              <a:rPr lang="da-DK" dirty="0" err="1"/>
              <a:t>icons</a:t>
            </a:r>
            <a:r>
              <a:rPr lang="da-DK" dirty="0"/>
              <a:t> to </a:t>
            </a:r>
            <a:r>
              <a:rPr lang="da-DK" dirty="0" err="1"/>
              <a:t>add</a:t>
            </a:r>
            <a:r>
              <a:rPr lang="da-DK" dirty="0"/>
              <a:t> </a:t>
            </a:r>
            <a:r>
              <a:rPr lang="da-DK" dirty="0" err="1"/>
              <a:t>object</a:t>
            </a:r>
            <a:endParaRPr lang="da-DK" dirty="0"/>
          </a:p>
        </p:txBody>
      </p:sp>
      <p:sp>
        <p:nvSpPr>
          <p:cNvPr id="6" name="Title 2">
            <a:extLst>
              <a:ext uri="{FF2B5EF4-FFF2-40B4-BE49-F238E27FC236}">
                <a16:creationId xmlns:a16="http://schemas.microsoft.com/office/drawing/2014/main" id="{87A6A68F-34EC-C84F-9E09-E9C48E4AEE8F}"/>
              </a:ext>
            </a:extLst>
          </p:cNvPr>
          <p:cNvSpPr>
            <a:spLocks noGrp="1"/>
          </p:cNvSpPr>
          <p:nvPr>
            <p:ph type="title" hasCustomPrompt="1"/>
          </p:nvPr>
        </p:nvSpPr>
        <p:spPr>
          <a:xfrm>
            <a:off x="731838" y="728664"/>
            <a:ext cx="10729911" cy="946228"/>
          </a:xfrm>
          <a:prstGeom prst="rect">
            <a:avLst/>
          </a:prstGeom>
        </p:spPr>
        <p:txBody>
          <a:bodyPr lIns="0" tIns="0" rIns="0" bIns="0"/>
          <a:lstStyle>
            <a:lvl1pPr>
              <a:lnSpc>
                <a:spcPct val="100000"/>
              </a:lnSpc>
              <a:defRPr spc="0"/>
            </a:lvl1pPr>
          </a:lstStyle>
          <a:p>
            <a:r>
              <a:rPr lang="en-US" dirty="0"/>
              <a:t>Click to add title</a:t>
            </a:r>
            <a:br>
              <a:rPr lang="en-US" dirty="0"/>
            </a:br>
            <a:r>
              <a:rPr lang="en-US" dirty="0"/>
              <a:t>Line two</a:t>
            </a:r>
            <a:endParaRPr lang="da-DK" dirty="0"/>
          </a:p>
        </p:txBody>
      </p:sp>
    </p:spTree>
    <p:extLst>
      <p:ext uri="{BB962C8B-B14F-4D97-AF65-F5344CB8AC3E}">
        <p14:creationId xmlns:p14="http://schemas.microsoft.com/office/powerpoint/2010/main" val="3116378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SAND 40 B">
    <p:spTree>
      <p:nvGrpSpPr>
        <p:cNvPr id="1" name=""/>
        <p:cNvGrpSpPr/>
        <p:nvPr/>
      </p:nvGrpSpPr>
      <p:grpSpPr>
        <a:xfrm>
          <a:off x="0" y="0"/>
          <a:ext cx="0" cy="0"/>
          <a:chOff x="0" y="0"/>
          <a:chExt cx="0" cy="0"/>
        </a:xfrm>
      </p:grpSpPr>
      <p:sp>
        <p:nvSpPr>
          <p:cNvPr id="4" name="Footer Placeholder 3" hidden="1">
            <a:extLst>
              <a:ext uri="{FF2B5EF4-FFF2-40B4-BE49-F238E27FC236}">
                <a16:creationId xmlns:a16="http://schemas.microsoft.com/office/drawing/2014/main" id="{C0DEA61E-B5E0-4964-9702-3D7D34F61486}"/>
              </a:ext>
            </a:extLst>
          </p:cNvPr>
          <p:cNvSpPr>
            <a:spLocks noGrp="1"/>
          </p:cNvSpPr>
          <p:nvPr>
            <p:ph type="ftr" sz="quarter" idx="11"/>
          </p:nvPr>
        </p:nvSpPr>
        <p:spPr>
          <a:xfrm>
            <a:off x="0" y="6858000"/>
            <a:ext cx="0" cy="0"/>
          </a:xfrm>
        </p:spPr>
        <p:txBody>
          <a:bodyPr/>
          <a:lstStyle>
            <a:lvl1pPr>
              <a:defRPr sz="100">
                <a:noFill/>
              </a:defRPr>
            </a:lvl1pPr>
          </a:lstStyle>
          <a:p>
            <a:endParaRPr lang="en-GB" dirty="0"/>
          </a:p>
        </p:txBody>
      </p:sp>
      <p:sp>
        <p:nvSpPr>
          <p:cNvPr id="5" name="Slide Number Placeholder 4" hidden="1">
            <a:extLst>
              <a:ext uri="{FF2B5EF4-FFF2-40B4-BE49-F238E27FC236}">
                <a16:creationId xmlns:a16="http://schemas.microsoft.com/office/drawing/2014/main" id="{AD9408F2-2C0A-4769-8CC4-93D129AA5F85}"/>
              </a:ext>
            </a:extLst>
          </p:cNvPr>
          <p:cNvSpPr>
            <a:spLocks noGrp="1"/>
          </p:cNvSpPr>
          <p:nvPr>
            <p:ph type="sldNum" sz="quarter" idx="12"/>
          </p:nvPr>
        </p:nvSpPr>
        <p:spPr>
          <a:xfrm>
            <a:off x="0" y="6858000"/>
            <a:ext cx="0" cy="0"/>
          </a:xfrm>
        </p:spPr>
        <p:txBody>
          <a:bodyPr/>
          <a:lstStyle>
            <a:lvl1pPr>
              <a:defRPr sz="100">
                <a:noFill/>
              </a:defRPr>
            </a:lvl1pPr>
          </a:lstStyle>
          <a:p>
            <a:fld id="{45D37B1E-C366-494F-A587-962AD9AABC83}" type="slidenum">
              <a:rPr lang="en-GB" smtClean="0"/>
              <a:pPr/>
              <a:t>‹#›</a:t>
            </a:fld>
            <a:endParaRPr lang="en-GB" dirty="0"/>
          </a:p>
        </p:txBody>
      </p:sp>
      <p:sp>
        <p:nvSpPr>
          <p:cNvPr id="9" name="Date Placeholder 2" hidden="1">
            <a:extLst>
              <a:ext uri="{FF2B5EF4-FFF2-40B4-BE49-F238E27FC236}">
                <a16:creationId xmlns:a16="http://schemas.microsoft.com/office/drawing/2014/main" id="{83E09C84-8FB2-4626-A817-EA0FDC43BAAA}"/>
              </a:ext>
            </a:extLst>
          </p:cNvPr>
          <p:cNvSpPr>
            <a:spLocks noGrp="1"/>
          </p:cNvSpPr>
          <p:nvPr>
            <p:ph type="dt" sz="half" idx="10"/>
          </p:nvPr>
        </p:nvSpPr>
        <p:spPr>
          <a:xfrm>
            <a:off x="0" y="6858000"/>
            <a:ext cx="0" cy="0"/>
          </a:xfrm>
        </p:spPr>
        <p:txBody>
          <a:bodyPr/>
          <a:lstStyle>
            <a:lvl1pPr>
              <a:defRPr sz="100" spc="100" baseline="0">
                <a:noFill/>
              </a:defRPr>
            </a:lvl1pPr>
          </a:lstStyle>
          <a:p>
            <a:pPr algn="ctr"/>
            <a:r>
              <a:rPr lang="en-US"/>
              <a:t>Date / XX Month 2021</a:t>
            </a:r>
            <a:endParaRPr lang="en-GB" dirty="0"/>
          </a:p>
        </p:txBody>
      </p:sp>
      <p:sp>
        <p:nvSpPr>
          <p:cNvPr id="6" name="Background">
            <a:extLst>
              <a:ext uri="{FF2B5EF4-FFF2-40B4-BE49-F238E27FC236}">
                <a16:creationId xmlns:a16="http://schemas.microsoft.com/office/drawing/2014/main" id="{0E52B5CD-F7D5-47F1-BE2D-1A1525491CE5}"/>
              </a:ext>
            </a:extLst>
          </p:cNvPr>
          <p:cNvSpPr/>
          <p:nvPr userDrawn="1"/>
        </p:nvSpPr>
        <p:spPr>
          <a:xfrm>
            <a:off x="0" y="0"/>
            <a:ext cx="12204000" cy="6858000"/>
          </a:xfrm>
          <a:prstGeom prst="rect">
            <a:avLst/>
          </a:prstGeom>
          <a:solidFill>
            <a:srgbClr val="CFCA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Logo">
            <a:extLst>
              <a:ext uri="{FF2B5EF4-FFF2-40B4-BE49-F238E27FC236}">
                <a16:creationId xmlns:a16="http://schemas.microsoft.com/office/drawing/2014/main" id="{C8A5ACAE-009F-43B6-897E-2D26AF9E081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76000" y="6104451"/>
            <a:ext cx="1440000" cy="155859"/>
          </a:xfrm>
          <a:prstGeom prst="rect">
            <a:avLst/>
          </a:prstGeom>
        </p:spPr>
      </p:pic>
      <p:sp>
        <p:nvSpPr>
          <p:cNvPr id="11" name="Title 9">
            <a:extLst>
              <a:ext uri="{FF2B5EF4-FFF2-40B4-BE49-F238E27FC236}">
                <a16:creationId xmlns:a16="http://schemas.microsoft.com/office/drawing/2014/main" id="{461FDEF3-5A2E-4B5E-B276-448C95AE989A}"/>
              </a:ext>
            </a:extLst>
          </p:cNvPr>
          <p:cNvSpPr>
            <a:spLocks noGrp="1"/>
          </p:cNvSpPr>
          <p:nvPr>
            <p:ph type="title" hasCustomPrompt="1"/>
          </p:nvPr>
        </p:nvSpPr>
        <p:spPr>
          <a:xfrm>
            <a:off x="2370000" y="2420939"/>
            <a:ext cx="7452000" cy="2016124"/>
          </a:xfrm>
        </p:spPr>
        <p:txBody>
          <a:bodyPr anchor="ctr" anchorCtr="0"/>
          <a:lstStyle>
            <a:lvl1pPr algn="ctr">
              <a:defRPr sz="3600" cap="all" baseline="0"/>
            </a:lvl1pPr>
          </a:lstStyle>
          <a:p>
            <a:r>
              <a:rPr lang="en-US" dirty="0"/>
              <a:t>Click to add header</a:t>
            </a:r>
            <a:endParaRPr lang="en-GB" dirty="0"/>
          </a:p>
        </p:txBody>
      </p:sp>
      <p:sp>
        <p:nvSpPr>
          <p:cNvPr id="12" name="Subtitle 2">
            <a:extLst>
              <a:ext uri="{FF2B5EF4-FFF2-40B4-BE49-F238E27FC236}">
                <a16:creationId xmlns:a16="http://schemas.microsoft.com/office/drawing/2014/main" id="{49505400-FFFC-4750-846E-F29306D53D08}"/>
              </a:ext>
            </a:extLst>
          </p:cNvPr>
          <p:cNvSpPr>
            <a:spLocks noGrp="1"/>
          </p:cNvSpPr>
          <p:nvPr>
            <p:ph type="subTitle" idx="1" hasCustomPrompt="1"/>
          </p:nvPr>
        </p:nvSpPr>
        <p:spPr>
          <a:xfrm>
            <a:off x="2370000" y="865027"/>
            <a:ext cx="7452000" cy="1555911"/>
          </a:xfrm>
        </p:spPr>
        <p:txBody>
          <a:bodyPr/>
          <a:lstStyle>
            <a:lvl1pPr marL="0" indent="0" algn="ctr">
              <a:buNone/>
              <a:defRPr sz="1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secondary text</a:t>
            </a:r>
            <a:endParaRPr lang="en-GB" dirty="0"/>
          </a:p>
        </p:txBody>
      </p:sp>
    </p:spTree>
    <p:extLst>
      <p:ext uri="{BB962C8B-B14F-4D97-AF65-F5344CB8AC3E}">
        <p14:creationId xmlns:p14="http://schemas.microsoft.com/office/powerpoint/2010/main" val="209031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3" name="Background">
            <a:extLst>
              <a:ext uri="{FF2B5EF4-FFF2-40B4-BE49-F238E27FC236}">
                <a16:creationId xmlns:a16="http://schemas.microsoft.com/office/drawing/2014/main" id="{06EAE78C-63C2-4984-B845-0EC6C6BCC035}"/>
              </a:ext>
            </a:extLst>
          </p:cNvPr>
          <p:cNvSpPr/>
          <p:nvPr userDrawn="1"/>
        </p:nvSpPr>
        <p:spPr>
          <a:xfrm>
            <a:off x="0" y="0"/>
            <a:ext cx="5375275" cy="6858000"/>
          </a:xfrm>
          <a:prstGeom prst="rect">
            <a:avLst/>
          </a:prstGeom>
          <a:solidFill>
            <a:srgbClr val="B7B0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Date Placeholder 6" hidden="1">
            <a:extLst>
              <a:ext uri="{FF2B5EF4-FFF2-40B4-BE49-F238E27FC236}">
                <a16:creationId xmlns:a16="http://schemas.microsoft.com/office/drawing/2014/main" id="{A0208642-FAE2-4418-9014-1CE767DCC7FD}"/>
              </a:ext>
            </a:extLst>
          </p:cNvPr>
          <p:cNvSpPr>
            <a:spLocks noGrp="1"/>
          </p:cNvSpPr>
          <p:nvPr>
            <p:ph type="dt" sz="half" idx="15"/>
          </p:nvPr>
        </p:nvSpPr>
        <p:spPr>
          <a:xfrm>
            <a:off x="0" y="6858000"/>
            <a:ext cx="0" cy="0"/>
          </a:xfrm>
        </p:spPr>
        <p:txBody>
          <a:bodyPr/>
          <a:lstStyle>
            <a:lvl1pPr>
              <a:defRPr sz="100">
                <a:noFill/>
              </a:defRPr>
            </a:lvl1pPr>
          </a:lstStyle>
          <a:p>
            <a:r>
              <a:rPr lang="en-US"/>
              <a:t>Date / XX Month 2021</a:t>
            </a:r>
            <a:endParaRPr lang="en-GB" dirty="0"/>
          </a:p>
        </p:txBody>
      </p:sp>
      <p:sp>
        <p:nvSpPr>
          <p:cNvPr id="11" name="Footer Placeholder 8" hidden="1">
            <a:extLst>
              <a:ext uri="{FF2B5EF4-FFF2-40B4-BE49-F238E27FC236}">
                <a16:creationId xmlns:a16="http://schemas.microsoft.com/office/drawing/2014/main" id="{E7F83165-73E5-45CF-B88B-91410D08B505}"/>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F03054CD-9DA2-4418-92CC-F992664950B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2" name="Title 1"/>
          <p:cNvSpPr>
            <a:spLocks noGrp="1"/>
          </p:cNvSpPr>
          <p:nvPr>
            <p:ph type="title" hasCustomPrompt="1"/>
          </p:nvPr>
        </p:nvSpPr>
        <p:spPr>
          <a:xfrm>
            <a:off x="6813550" y="1076960"/>
            <a:ext cx="4679950" cy="473709"/>
          </a:xfrm>
        </p:spPr>
        <p:txBody>
          <a:bodyPr anchor="t" anchorCtr="0"/>
          <a:lstStyle>
            <a:lvl1pPr>
              <a:defRPr/>
            </a:lvl1pPr>
          </a:lstStyle>
          <a:p>
            <a:r>
              <a:rPr lang="en-GB" noProof="0" dirty="0"/>
              <a:t>Add Agenda title</a:t>
            </a:r>
          </a:p>
        </p:txBody>
      </p:sp>
      <p:sp>
        <p:nvSpPr>
          <p:cNvPr id="7" name="Text Placeholder 2"/>
          <p:cNvSpPr>
            <a:spLocks noGrp="1"/>
          </p:cNvSpPr>
          <p:nvPr>
            <p:ph type="body" sz="quarter" idx="13" hasCustomPrompt="1"/>
          </p:nvPr>
        </p:nvSpPr>
        <p:spPr>
          <a:xfrm>
            <a:off x="6813550" y="2199600"/>
            <a:ext cx="4683126" cy="3888000"/>
          </a:xfrm>
        </p:spPr>
        <p:txBody>
          <a:bodyPr/>
          <a:lstStyle>
            <a:lvl1pPr marL="0" indent="0">
              <a:lnSpc>
                <a:spcPct val="200000"/>
              </a:lnSpc>
              <a:buFont typeface="Adelle BS Office" panose="02000503060000020004" pitchFamily="2" charset="0"/>
              <a:buChar char="​"/>
              <a:defRPr sz="1600" b="0" spc="130" baseline="0"/>
            </a:lvl1pPr>
            <a:lvl2pPr marL="0" indent="0">
              <a:lnSpc>
                <a:spcPct val="200000"/>
              </a:lnSpc>
              <a:spcBef>
                <a:spcPts val="1200"/>
              </a:spcBef>
              <a:buFont typeface="Adelle BS Office" panose="02000503060000020004" pitchFamily="2" charset="0"/>
              <a:buChar char="​"/>
              <a:defRPr sz="1600" b="0" spc="130" baseline="0"/>
            </a:lvl2pPr>
            <a:lvl3pPr marL="0" indent="0">
              <a:lnSpc>
                <a:spcPct val="200000"/>
              </a:lnSpc>
              <a:spcBef>
                <a:spcPts val="1200"/>
              </a:spcBef>
              <a:buFont typeface="Adelle BS Office" panose="02000503060000020004" pitchFamily="2" charset="0"/>
              <a:buChar char="​"/>
              <a:defRPr sz="1600" b="0" spc="130" baseline="0"/>
            </a:lvl3pPr>
            <a:lvl4pPr marL="0" indent="0">
              <a:lnSpc>
                <a:spcPct val="200000"/>
              </a:lnSpc>
              <a:spcBef>
                <a:spcPts val="1200"/>
              </a:spcBef>
              <a:buFont typeface="Adelle BS Office" panose="02000503060000020004" pitchFamily="2" charset="0"/>
              <a:buChar char="​"/>
              <a:defRPr sz="1600" b="0" spc="130" baseline="0"/>
            </a:lvl4pPr>
            <a:lvl5pPr marL="0" indent="0">
              <a:lnSpc>
                <a:spcPct val="200000"/>
              </a:lnSpc>
              <a:spcBef>
                <a:spcPts val="1200"/>
              </a:spcBef>
              <a:buFont typeface="Adelle BS Office" panose="02000503060000020004" pitchFamily="2" charset="0"/>
              <a:buChar char="​"/>
              <a:defRPr sz="1600" b="0" spc="130" baseline="0"/>
            </a:lvl5pPr>
            <a:lvl6pPr marL="0" indent="0">
              <a:lnSpc>
                <a:spcPct val="200000"/>
              </a:lnSpc>
              <a:spcBef>
                <a:spcPts val="1200"/>
              </a:spcBef>
              <a:buFont typeface="Adelle BS Office" panose="02000503060000020004" pitchFamily="2" charset="0"/>
              <a:buChar char="​"/>
              <a:defRPr sz="1600" b="0" spc="130" baseline="0"/>
            </a:lvl6pPr>
            <a:lvl7pPr marL="0" indent="0">
              <a:lnSpc>
                <a:spcPct val="200000"/>
              </a:lnSpc>
              <a:spcBef>
                <a:spcPts val="1200"/>
              </a:spcBef>
              <a:buFont typeface="Adelle BS Office" panose="02000503060000020004" pitchFamily="2" charset="0"/>
              <a:buChar char="​"/>
              <a:defRPr sz="1600" b="0" spc="130" baseline="0"/>
            </a:lvl7pPr>
            <a:lvl8pPr marL="0" indent="0">
              <a:lnSpc>
                <a:spcPct val="200000"/>
              </a:lnSpc>
              <a:spcBef>
                <a:spcPts val="1200"/>
              </a:spcBef>
              <a:buFont typeface="Adelle BS Office" panose="02000503060000020004" pitchFamily="2" charset="0"/>
              <a:buChar char="​"/>
              <a:defRPr sz="1600" b="0" spc="130" baseline="0"/>
            </a:lvl8pPr>
            <a:lvl9pPr marL="0" indent="0">
              <a:lnSpc>
                <a:spcPct val="200000"/>
              </a:lnSpc>
              <a:spcBef>
                <a:spcPts val="1200"/>
              </a:spcBef>
              <a:buFont typeface="Adelle BS Office" panose="02000503060000020004" pitchFamily="2" charset="0"/>
              <a:buChar char="​"/>
              <a:defRPr sz="1600" b="0" spc="130" baseline="0"/>
            </a:lvl9pPr>
          </a:lstStyle>
          <a:p>
            <a:pPr lvl="0"/>
            <a:r>
              <a:rPr lang="en-GB" noProof="0" dirty="0"/>
              <a:t>Click to add agenda point. Insert 00.00 / and then short topic</a:t>
            </a:r>
          </a:p>
        </p:txBody>
      </p:sp>
      <p:sp>
        <p:nvSpPr>
          <p:cNvPr id="9" name="Picture Placeholder 8">
            <a:extLst>
              <a:ext uri="{FF2B5EF4-FFF2-40B4-BE49-F238E27FC236}">
                <a16:creationId xmlns:a16="http://schemas.microsoft.com/office/drawing/2014/main" id="{023A0FBE-32BE-4921-8540-1E4A48267EE8}"/>
              </a:ext>
            </a:extLst>
          </p:cNvPr>
          <p:cNvSpPr>
            <a:spLocks noGrp="1"/>
          </p:cNvSpPr>
          <p:nvPr>
            <p:ph type="pic" sz="quarter" idx="18" hasCustomPrompt="1"/>
          </p:nvPr>
        </p:nvSpPr>
        <p:spPr>
          <a:xfrm>
            <a:off x="1235075" y="1162050"/>
            <a:ext cx="2916238" cy="4498975"/>
          </a:xfrm>
          <a:solidFill>
            <a:schemeClr val="bg1"/>
          </a:solidFill>
        </p:spPr>
        <p:txBody>
          <a:bodyPr lIns="0" tIns="36000"/>
          <a:lstStyle>
            <a:lvl1pPr marL="0" indent="0" algn="ctr">
              <a:buNone/>
              <a:defRPr/>
            </a:lvl1pPr>
          </a:lstStyle>
          <a:p>
            <a:r>
              <a:rPr lang="en-GB" dirty="0"/>
              <a:t>Click on frame insert picture from Templafy Images</a:t>
            </a:r>
          </a:p>
        </p:txBody>
      </p:sp>
    </p:spTree>
    <p:extLst>
      <p:ext uri="{BB962C8B-B14F-4D97-AF65-F5344CB8AC3E}">
        <p14:creationId xmlns:p14="http://schemas.microsoft.com/office/powerpoint/2010/main" val="289393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eaker KHAKI 60">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12193200" cy="6861600"/>
          </a:xfrm>
          <a:prstGeom prst="rect">
            <a:avLst/>
          </a:prstGeom>
          <a:solidFill>
            <a:srgbClr val="ADA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1235075" y="1162050"/>
            <a:ext cx="9721850" cy="4533900"/>
          </a:xfrm>
        </p:spPr>
        <p:txBody>
          <a:bodyPr anchor="ctr" anchorCtr="0"/>
          <a:lstStyle>
            <a:lvl1pPr algn="ctr">
              <a:defRPr sz="3800" cap="all" baseline="0">
                <a:solidFill>
                  <a:schemeClr val="tx1"/>
                </a:solidFill>
              </a:defRPr>
            </a:lvl1pPr>
          </a:lstStyle>
          <a:p>
            <a:r>
              <a:rPr lang="en-GB" noProof="0" dirty="0"/>
              <a:t>Click to add header</a:t>
            </a:r>
            <a:endParaRPr lang="en-GB" dirty="0"/>
          </a:p>
        </p:txBody>
      </p:sp>
      <p:pic>
        <p:nvPicPr>
          <p:cNvPr id="14" name="Logo">
            <a:extLst>
              <a:ext uri="{FF2B5EF4-FFF2-40B4-BE49-F238E27FC236}">
                <a16:creationId xmlns:a16="http://schemas.microsoft.com/office/drawing/2014/main" id="{C7D11194-E2F5-4881-8254-424471F8BB2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8" name="Date Placeholder 7">
            <a:extLst>
              <a:ext uri="{FF2B5EF4-FFF2-40B4-BE49-F238E27FC236}">
                <a16:creationId xmlns:a16="http://schemas.microsoft.com/office/drawing/2014/main" id="{AF40E18E-02AB-4A60-8826-8DFA8CBB0F31}"/>
              </a:ext>
            </a:extLst>
          </p:cNvPr>
          <p:cNvSpPr>
            <a:spLocks noGrp="1"/>
          </p:cNvSpPr>
          <p:nvPr>
            <p:ph type="dt" sz="half" idx="10"/>
          </p:nvPr>
        </p:nvSpPr>
        <p:spPr/>
        <p:txBody>
          <a:bodyPr/>
          <a:lstStyle/>
          <a:p>
            <a:r>
              <a:rPr lang="en-US"/>
              <a:t>Date / XX Month 2021</a:t>
            </a:r>
            <a:endParaRPr lang="en-GB" dirty="0"/>
          </a:p>
        </p:txBody>
      </p:sp>
      <p:sp>
        <p:nvSpPr>
          <p:cNvPr id="9" name="Footer Placeholder 8">
            <a:extLst>
              <a:ext uri="{FF2B5EF4-FFF2-40B4-BE49-F238E27FC236}">
                <a16:creationId xmlns:a16="http://schemas.microsoft.com/office/drawing/2014/main" id="{E27AB34D-8652-4DE3-8C2E-B3D29286E3BD}"/>
              </a:ext>
            </a:extLst>
          </p:cNvPr>
          <p:cNvSpPr>
            <a:spLocks noGrp="1"/>
          </p:cNvSpPr>
          <p:nvPr>
            <p:ph type="ftr" sz="quarter" idx="11"/>
          </p:nvPr>
        </p:nvSpPr>
        <p:spPr/>
        <p:txBody>
          <a:bodyPr/>
          <a:lstStyle/>
          <a:p>
            <a:endParaRPr lang="en-GB" dirty="0"/>
          </a:p>
        </p:txBody>
      </p:sp>
      <p:sp>
        <p:nvSpPr>
          <p:cNvPr id="10" name="Slide Number Placeholder 9">
            <a:extLst>
              <a:ext uri="{FF2B5EF4-FFF2-40B4-BE49-F238E27FC236}">
                <a16:creationId xmlns:a16="http://schemas.microsoft.com/office/drawing/2014/main" id="{BD1D9823-02D9-4CC5-9C33-43F57FBE3449}"/>
              </a:ext>
            </a:extLst>
          </p:cNvPr>
          <p:cNvSpPr>
            <a:spLocks noGrp="1"/>
          </p:cNvSpPr>
          <p:nvPr>
            <p:ph type="sldNum" sz="quarter" idx="12"/>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358502652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eaker SAND 40">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12193200" cy="6861600"/>
          </a:xfrm>
          <a:prstGeom prst="rect">
            <a:avLst/>
          </a:prstGeom>
          <a:solidFill>
            <a:srgbClr val="CFCA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1235075" y="1162050"/>
            <a:ext cx="9721850" cy="4533900"/>
          </a:xfrm>
        </p:spPr>
        <p:txBody>
          <a:bodyPr anchor="ctr" anchorCtr="0"/>
          <a:lstStyle>
            <a:lvl1pPr algn="ctr">
              <a:defRPr sz="3800" cap="all" baseline="0">
                <a:solidFill>
                  <a:schemeClr val="tx1"/>
                </a:solidFill>
              </a:defRPr>
            </a:lvl1pPr>
          </a:lstStyle>
          <a:p>
            <a:r>
              <a:rPr lang="en-GB" noProof="0" dirty="0"/>
              <a:t>Click to add header</a:t>
            </a:r>
            <a:endParaRPr lang="en-GB" dirty="0"/>
          </a:p>
        </p:txBody>
      </p:sp>
      <p:pic>
        <p:nvPicPr>
          <p:cNvPr id="14" name="Logo">
            <a:extLst>
              <a:ext uri="{FF2B5EF4-FFF2-40B4-BE49-F238E27FC236}">
                <a16:creationId xmlns:a16="http://schemas.microsoft.com/office/drawing/2014/main" id="{C7D11194-E2F5-4881-8254-424471F8BB2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33251" y="6435278"/>
            <a:ext cx="864000" cy="93516"/>
          </a:xfrm>
          <a:prstGeom prst="rect">
            <a:avLst/>
          </a:prstGeom>
        </p:spPr>
      </p:pic>
      <p:sp>
        <p:nvSpPr>
          <p:cNvPr id="8" name="Date Placeholder 7">
            <a:extLst>
              <a:ext uri="{FF2B5EF4-FFF2-40B4-BE49-F238E27FC236}">
                <a16:creationId xmlns:a16="http://schemas.microsoft.com/office/drawing/2014/main" id="{AF40E18E-02AB-4A60-8826-8DFA8CBB0F31}"/>
              </a:ext>
            </a:extLst>
          </p:cNvPr>
          <p:cNvSpPr>
            <a:spLocks noGrp="1"/>
          </p:cNvSpPr>
          <p:nvPr>
            <p:ph type="dt" sz="half" idx="10"/>
          </p:nvPr>
        </p:nvSpPr>
        <p:spPr/>
        <p:txBody>
          <a:bodyPr/>
          <a:lstStyle/>
          <a:p>
            <a:r>
              <a:rPr lang="en-US"/>
              <a:t>Date / XX Month 2021</a:t>
            </a:r>
            <a:endParaRPr lang="en-GB" dirty="0"/>
          </a:p>
        </p:txBody>
      </p:sp>
      <p:sp>
        <p:nvSpPr>
          <p:cNvPr id="9" name="Footer Placeholder 8">
            <a:extLst>
              <a:ext uri="{FF2B5EF4-FFF2-40B4-BE49-F238E27FC236}">
                <a16:creationId xmlns:a16="http://schemas.microsoft.com/office/drawing/2014/main" id="{E27AB34D-8652-4DE3-8C2E-B3D29286E3BD}"/>
              </a:ext>
            </a:extLst>
          </p:cNvPr>
          <p:cNvSpPr>
            <a:spLocks noGrp="1"/>
          </p:cNvSpPr>
          <p:nvPr>
            <p:ph type="ftr" sz="quarter" idx="11"/>
          </p:nvPr>
        </p:nvSpPr>
        <p:spPr/>
        <p:txBody>
          <a:bodyPr/>
          <a:lstStyle/>
          <a:p>
            <a:endParaRPr lang="en-GB" dirty="0"/>
          </a:p>
        </p:txBody>
      </p:sp>
      <p:sp>
        <p:nvSpPr>
          <p:cNvPr id="10" name="Slide Number Placeholder 9">
            <a:extLst>
              <a:ext uri="{FF2B5EF4-FFF2-40B4-BE49-F238E27FC236}">
                <a16:creationId xmlns:a16="http://schemas.microsoft.com/office/drawing/2014/main" id="{BD1D9823-02D9-4CC5-9C33-43F57FBE3449}"/>
              </a:ext>
            </a:extLst>
          </p:cNvPr>
          <p:cNvSpPr>
            <a:spLocks noGrp="1"/>
          </p:cNvSpPr>
          <p:nvPr>
            <p:ph type="sldNum" sz="quarter" idx="12"/>
          </p:nvPr>
        </p:nvSpPr>
        <p:spPr/>
        <p:txBody>
          <a:bodyPr/>
          <a:lstStyle/>
          <a:p>
            <a:fld id="{45D37B1E-C366-494F-A587-962AD9AABC83}" type="slidenum">
              <a:rPr lang="en-GB" smtClean="0"/>
              <a:pPr/>
              <a:t>‹#›</a:t>
            </a:fld>
            <a:endParaRPr lang="en-GB" dirty="0"/>
          </a:p>
        </p:txBody>
      </p:sp>
    </p:spTree>
    <p:extLst>
      <p:ext uri="{BB962C8B-B14F-4D97-AF65-F5344CB8AC3E}">
        <p14:creationId xmlns:p14="http://schemas.microsoft.com/office/powerpoint/2010/main" val="36807195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858000"/>
            <a:ext cx="0" cy="0"/>
          </a:xfrm>
          <a:prstGeom prst="rect">
            <a:avLst/>
          </a:prstGeom>
        </p:spPr>
        <p:txBody>
          <a:bodyPr vert="horz" lIns="0" tIns="0" rIns="0" bIns="0" rtlCol="0" anchor="ctr">
            <a:noAutofit/>
          </a:bodyPr>
          <a:lstStyle>
            <a:lvl1pPr algn="l">
              <a:defRPr sz="100">
                <a:noFill/>
              </a:defRPr>
            </a:lvl1pPr>
          </a:lstStyle>
          <a:p>
            <a:r>
              <a:rPr lang="en-US"/>
              <a:t>Date / XX Month 2021</a:t>
            </a:r>
            <a:endParaRPr lang="en-GB" dirty="0"/>
          </a:p>
        </p:txBody>
      </p:sp>
      <p:sp>
        <p:nvSpPr>
          <p:cNvPr id="5" name="Footer Placeholder 4"/>
          <p:cNvSpPr>
            <a:spLocks noGrp="1"/>
          </p:cNvSpPr>
          <p:nvPr>
            <p:ph type="ftr" sz="quarter" idx="3"/>
          </p:nvPr>
        </p:nvSpPr>
        <p:spPr>
          <a:xfrm>
            <a:off x="1235075" y="6435278"/>
            <a:ext cx="4140200" cy="422722"/>
          </a:xfrm>
          <a:prstGeom prst="rect">
            <a:avLst/>
          </a:prstGeom>
        </p:spPr>
        <p:txBody>
          <a:bodyPr vert="horz" lIns="0" tIns="0" rIns="0" bIns="0" rtlCol="0" anchor="t" anchorCtr="0">
            <a:noAutofit/>
          </a:bodyPr>
          <a:lstStyle>
            <a:lvl1pPr algn="l">
              <a:defRPr sz="800" b="0" cap="none" spc="60" baseline="0">
                <a:solidFill>
                  <a:schemeClr val="tx1"/>
                </a:solidFill>
              </a:defRPr>
            </a:lvl1pPr>
          </a:lstStyle>
          <a:p>
            <a:endParaRPr lang="en-GB" dirty="0"/>
          </a:p>
        </p:txBody>
      </p:sp>
      <p:sp>
        <p:nvSpPr>
          <p:cNvPr id="6" name="Slide Number Placeholder 5"/>
          <p:cNvSpPr>
            <a:spLocks noGrp="1"/>
          </p:cNvSpPr>
          <p:nvPr>
            <p:ph type="sldNum" sz="quarter" idx="4"/>
          </p:nvPr>
        </p:nvSpPr>
        <p:spPr>
          <a:xfrm>
            <a:off x="695325" y="6435278"/>
            <a:ext cx="539750" cy="422722"/>
          </a:xfrm>
          <a:prstGeom prst="rect">
            <a:avLst/>
          </a:prstGeom>
        </p:spPr>
        <p:txBody>
          <a:bodyPr vert="horz" lIns="0" tIns="0" rIns="0" bIns="0" rtlCol="0" anchor="t" anchorCtr="0">
            <a:noAutofit/>
          </a:bodyPr>
          <a:lstStyle>
            <a:lvl1pPr algn="l">
              <a:defRPr sz="800" b="0" spc="60" baseline="0">
                <a:solidFill>
                  <a:schemeClr val="tx1"/>
                </a:solidFill>
              </a:defRPr>
            </a:lvl1pPr>
          </a:lstStyle>
          <a:p>
            <a:fld id="{45D37B1E-C366-494F-A587-962AD9AABC83}" type="slidenum">
              <a:rPr lang="en-GB" smtClean="0"/>
              <a:pPr/>
              <a:t>‹#›</a:t>
            </a:fld>
            <a:endParaRPr lang="en-GB" dirty="0"/>
          </a:p>
        </p:txBody>
      </p:sp>
      <p:sp>
        <p:nvSpPr>
          <p:cNvPr id="2" name="Title Placeholder 1"/>
          <p:cNvSpPr>
            <a:spLocks noGrp="1"/>
          </p:cNvSpPr>
          <p:nvPr>
            <p:ph type="title"/>
          </p:nvPr>
        </p:nvSpPr>
        <p:spPr>
          <a:xfrm>
            <a:off x="695326" y="620712"/>
            <a:ext cx="4679950" cy="1002347"/>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695327" y="1864894"/>
            <a:ext cx="10801348" cy="4085056"/>
          </a:xfrm>
          <a:prstGeom prst="rect">
            <a:avLst/>
          </a:prstGeom>
        </p:spPr>
        <p:txBody>
          <a:bodyPr vert="horz" lIns="0" tIns="0" rIns="0" bIns="0" rtlCol="0">
            <a:noAutofit/>
          </a:bodyPr>
          <a:lstStyle/>
          <a:p>
            <a:pPr lvl="0"/>
            <a:r>
              <a:rPr lang="en-US" dirty="0"/>
              <a:t>First level Bullet / Text 12 pt</a:t>
            </a:r>
          </a:p>
          <a:p>
            <a:pPr lvl="1"/>
            <a:r>
              <a:rPr lang="en-US" dirty="0"/>
              <a:t>Second level Italic heading / Text 12 pt</a:t>
            </a:r>
          </a:p>
          <a:p>
            <a:pPr lvl="2"/>
            <a:r>
              <a:rPr lang="en-US" dirty="0"/>
              <a:t>Third level Heading 12 pt</a:t>
            </a:r>
          </a:p>
          <a:p>
            <a:pPr lvl="3"/>
            <a:r>
              <a:rPr lang="en-US" dirty="0"/>
              <a:t>Fourth level Bullet / Text 12 pt</a:t>
            </a:r>
          </a:p>
          <a:p>
            <a:pPr lvl="4"/>
            <a:r>
              <a:rPr lang="en-US" dirty="0"/>
              <a:t>Fifth level Bullet / Text 14 pt</a:t>
            </a:r>
          </a:p>
          <a:p>
            <a:pPr lvl="5"/>
            <a:r>
              <a:rPr lang="en-US" dirty="0"/>
              <a:t>Sixth level Bullet / Text 16 pt</a:t>
            </a:r>
          </a:p>
          <a:p>
            <a:pPr lvl="6"/>
            <a:r>
              <a:rPr lang="en-US" dirty="0"/>
              <a:t>Seventh level Quote small 16 pt</a:t>
            </a:r>
          </a:p>
          <a:p>
            <a:pPr lvl="7"/>
            <a:r>
              <a:rPr lang="en-US" dirty="0"/>
              <a:t>Eight level Heading 03 28 pt</a:t>
            </a:r>
          </a:p>
          <a:p>
            <a:pPr lvl="8"/>
            <a:r>
              <a:rPr lang="en-US" dirty="0"/>
              <a:t>Ninth level Heading 01 38pt + 02 32 pt</a:t>
            </a:r>
            <a:endParaRPr lang="en-GB" dirty="0"/>
          </a:p>
        </p:txBody>
      </p:sp>
      <p:pic>
        <p:nvPicPr>
          <p:cNvPr id="13" name="Logo">
            <a:extLst>
              <a:ext uri="{FF2B5EF4-FFF2-40B4-BE49-F238E27FC236}">
                <a16:creationId xmlns:a16="http://schemas.microsoft.com/office/drawing/2014/main" id="{58EF51B5-1950-4AD7-820C-E3934CF624D4}"/>
              </a:ext>
            </a:extLst>
          </p:cNvPr>
          <p:cNvPicPr>
            <a:picLocks noChangeAspect="1"/>
          </p:cNvPicPr>
          <p:nvPr userDrawn="1"/>
        </p:nvPicPr>
        <p:blipFill>
          <a:blip r:embed="rId52" cstate="print">
            <a:extLst>
              <a:ext uri="{28A0092B-C50C-407E-A947-70E740481C1C}">
                <a14:useLocalDpi xmlns:a14="http://schemas.microsoft.com/office/drawing/2010/main" val="0"/>
              </a:ext>
              <a:ext uri="{96DAC541-7B7A-43D3-8B79-37D633B846F1}">
                <asvg:svgBlip xmlns:asvg="http://schemas.microsoft.com/office/drawing/2016/SVG/main" r:embed="rId53"/>
              </a:ext>
            </a:extLst>
          </a:blip>
          <a:stretch>
            <a:fillRect/>
          </a:stretch>
        </p:blipFill>
        <p:spPr>
          <a:xfrm>
            <a:off x="10633251" y="6435278"/>
            <a:ext cx="864000" cy="93516"/>
          </a:xfrm>
          <a:prstGeom prst="rect">
            <a:avLst/>
          </a:prstGeom>
        </p:spPr>
      </p:pic>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71" r:id="rId13"/>
    <p:sldLayoutId id="2147483692" r:id="rId14"/>
    <p:sldLayoutId id="2147483687" r:id="rId15"/>
    <p:sldLayoutId id="2147483711" r:id="rId16"/>
    <p:sldLayoutId id="2147483688" r:id="rId17"/>
    <p:sldLayoutId id="2147483690" r:id="rId18"/>
    <p:sldLayoutId id="2147483691" r:id="rId19"/>
    <p:sldLayoutId id="2147483693" r:id="rId20"/>
    <p:sldLayoutId id="2147483694" r:id="rId21"/>
    <p:sldLayoutId id="2147483695" r:id="rId22"/>
    <p:sldLayoutId id="2147483696" r:id="rId23"/>
    <p:sldLayoutId id="2147483697" r:id="rId24"/>
    <p:sldLayoutId id="2147483698" r:id="rId25"/>
    <p:sldLayoutId id="2147483699" r:id="rId26"/>
    <p:sldLayoutId id="2147483700" r:id="rId27"/>
    <p:sldLayoutId id="2147483701" r:id="rId28"/>
    <p:sldLayoutId id="2147483702" r:id="rId29"/>
    <p:sldLayoutId id="2147483703" r:id="rId30"/>
    <p:sldLayoutId id="2147483704" r:id="rId31"/>
    <p:sldLayoutId id="2147483705" r:id="rId32"/>
    <p:sldLayoutId id="2147483707" r:id="rId33"/>
    <p:sldLayoutId id="2147483706" r:id="rId34"/>
    <p:sldLayoutId id="2147483708" r:id="rId35"/>
    <p:sldLayoutId id="2147483709" r:id="rId36"/>
    <p:sldLayoutId id="2147483710" r:id="rId37"/>
    <p:sldLayoutId id="2147483689" r:id="rId38"/>
    <p:sldLayoutId id="2147483650" r:id="rId39"/>
    <p:sldLayoutId id="2147483674" r:id="rId40"/>
    <p:sldLayoutId id="2147483712" r:id="rId41"/>
    <p:sldLayoutId id="2147483654" r:id="rId42"/>
    <p:sldLayoutId id="2147483668" r:id="rId43"/>
    <p:sldLayoutId id="2147483716" r:id="rId44"/>
    <p:sldLayoutId id="2147483717" r:id="rId45"/>
    <p:sldLayoutId id="2147483713" r:id="rId46"/>
    <p:sldLayoutId id="2147483714" r:id="rId47"/>
    <p:sldLayoutId id="2147483715" r:id="rId48"/>
    <p:sldLayoutId id="2147483718" r:id="rId49"/>
    <p:sldLayoutId id="2147483719" r:id="rId50"/>
  </p:sldLayoutIdLst>
  <p:hf hdr="0"/>
  <p:txStyles>
    <p:titleStyle>
      <a:lvl1pPr algn="l" defTabSz="914400" rtl="0" eaLnBrk="1" latinLnBrk="0" hangingPunct="1">
        <a:lnSpc>
          <a:spcPct val="110000"/>
        </a:lnSpc>
        <a:spcBef>
          <a:spcPct val="0"/>
        </a:spcBef>
        <a:buNone/>
        <a:defRPr sz="2800" b="0" kern="1200" cap="none" spc="220" baseline="0">
          <a:solidFill>
            <a:schemeClr val="tx1"/>
          </a:solidFill>
          <a:latin typeface="+mj-lt"/>
          <a:ea typeface="+mj-ea"/>
          <a:cs typeface="+mj-cs"/>
        </a:defRPr>
      </a:lvl1pPr>
    </p:titleStyle>
    <p:bodyStyle>
      <a:lvl1pPr marL="0" indent="0" algn="l" defTabSz="914400" rtl="0" eaLnBrk="1" latinLnBrk="0" hangingPunct="1">
        <a:lnSpc>
          <a:spcPct val="130000"/>
        </a:lnSpc>
        <a:spcBef>
          <a:spcPts val="0"/>
        </a:spcBef>
        <a:buFont typeface="Arial" panose="020B0604020202020204" pitchFamily="34" charset="0"/>
        <a:buChar char="​"/>
        <a:defRPr sz="1200" b="0" kern="1200" spc="100" baseline="0">
          <a:solidFill>
            <a:schemeClr val="tx1"/>
          </a:solidFill>
          <a:latin typeface="+mn-lt"/>
          <a:ea typeface="+mn-ea"/>
          <a:cs typeface="+mn-cs"/>
        </a:defRPr>
      </a:lvl1pPr>
      <a:lvl2pPr marL="0" indent="0" algn="l" defTabSz="914400" rtl="0" eaLnBrk="1" latinLnBrk="0" hangingPunct="1">
        <a:lnSpc>
          <a:spcPct val="130000"/>
        </a:lnSpc>
        <a:spcBef>
          <a:spcPts val="0"/>
        </a:spcBef>
        <a:buFont typeface="Adelle BS Office" panose="02000503060000020004" pitchFamily="2" charset="0"/>
        <a:buChar char="​"/>
        <a:defRPr sz="1200" i="1" kern="1200" spc="100" baseline="0">
          <a:solidFill>
            <a:schemeClr val="tx1"/>
          </a:solidFill>
          <a:latin typeface="+mn-lt"/>
          <a:ea typeface="+mn-ea"/>
          <a:cs typeface="+mn-cs"/>
        </a:defRPr>
      </a:lvl2pPr>
      <a:lvl3pPr marL="0" indent="0" algn="l" defTabSz="914400" rtl="0" eaLnBrk="1" latinLnBrk="0" hangingPunct="1">
        <a:lnSpc>
          <a:spcPct val="150000"/>
        </a:lnSpc>
        <a:spcBef>
          <a:spcPts val="0"/>
        </a:spcBef>
        <a:buFont typeface="Adelle BS Office" panose="02000503060000020004" pitchFamily="2" charset="0"/>
        <a:buChar char="​"/>
        <a:defRPr sz="1200" kern="1200" cap="all" spc="100" baseline="0">
          <a:solidFill>
            <a:schemeClr val="tx1"/>
          </a:solidFill>
          <a:latin typeface="+mn-lt"/>
          <a:ea typeface="+mn-ea"/>
          <a:cs typeface="+mn-cs"/>
        </a:defRPr>
      </a:lvl3pPr>
      <a:lvl4pPr marL="180000" indent="-180000" algn="l" defTabSz="914400" rtl="0" eaLnBrk="1" latinLnBrk="0" hangingPunct="1">
        <a:lnSpc>
          <a:spcPct val="120000"/>
        </a:lnSpc>
        <a:spcBef>
          <a:spcPts val="0"/>
        </a:spcBef>
        <a:buFont typeface="Adelle BS Office" panose="02000503060000020004" pitchFamily="2" charset="0"/>
        <a:buChar char="•"/>
        <a:defRPr sz="1200" i="0" kern="1200" spc="100" baseline="0">
          <a:solidFill>
            <a:schemeClr val="tx1"/>
          </a:solidFill>
          <a:latin typeface="+mn-lt"/>
          <a:ea typeface="+mn-ea"/>
          <a:cs typeface="+mn-cs"/>
        </a:defRPr>
      </a:lvl4pPr>
      <a:lvl5pPr marL="180000" indent="-180000" algn="l" defTabSz="914400" rtl="0" eaLnBrk="1" latinLnBrk="0" hangingPunct="1">
        <a:lnSpc>
          <a:spcPct val="150000"/>
        </a:lnSpc>
        <a:spcBef>
          <a:spcPts val="0"/>
        </a:spcBef>
        <a:buFont typeface="Adelle BS Office" panose="02000503060000020004" pitchFamily="2" charset="0"/>
        <a:buChar char="•"/>
        <a:defRPr sz="1400" kern="1200" cap="none" spc="100" baseline="0">
          <a:solidFill>
            <a:schemeClr val="tx1"/>
          </a:solidFill>
          <a:latin typeface="+mn-lt"/>
          <a:ea typeface="+mn-ea"/>
          <a:cs typeface="+mn-cs"/>
        </a:defRPr>
      </a:lvl5pPr>
      <a:lvl6pPr marL="284400" indent="-284400" algn="l" defTabSz="914400" rtl="0" eaLnBrk="1" latinLnBrk="0" hangingPunct="1">
        <a:lnSpc>
          <a:spcPct val="200000"/>
        </a:lnSpc>
        <a:spcBef>
          <a:spcPts val="0"/>
        </a:spcBef>
        <a:buFont typeface="Arial" panose="020B0604020202020204" pitchFamily="34" charset="0"/>
        <a:buChar char="•"/>
        <a:defRPr sz="1600" kern="1200" spc="120" baseline="0">
          <a:solidFill>
            <a:schemeClr val="tx1"/>
          </a:solidFill>
          <a:latin typeface="+mn-lt"/>
          <a:ea typeface="+mn-ea"/>
          <a:cs typeface="+mn-cs"/>
        </a:defRPr>
      </a:lvl6pPr>
      <a:lvl7pPr marL="0" indent="0" algn="l" defTabSz="914400" rtl="0" eaLnBrk="1" latinLnBrk="0" hangingPunct="1">
        <a:lnSpc>
          <a:spcPct val="150000"/>
        </a:lnSpc>
        <a:spcBef>
          <a:spcPts val="0"/>
        </a:spcBef>
        <a:buFont typeface="Adelle BS Office" panose="02000503060000020004" pitchFamily="2" charset="0"/>
        <a:buChar char="​"/>
        <a:defRPr sz="1600" kern="1200" cap="none" spc="120" baseline="0">
          <a:solidFill>
            <a:schemeClr val="tx1"/>
          </a:solidFill>
          <a:latin typeface="+mn-lt"/>
          <a:ea typeface="+mn-ea"/>
          <a:cs typeface="+mn-cs"/>
        </a:defRPr>
      </a:lvl7pPr>
      <a:lvl8pPr marL="0" indent="0" algn="l" defTabSz="914400" rtl="0" eaLnBrk="1" latinLnBrk="0" hangingPunct="1">
        <a:lnSpc>
          <a:spcPct val="110000"/>
        </a:lnSpc>
        <a:spcBef>
          <a:spcPts val="0"/>
        </a:spcBef>
        <a:buFont typeface="Adelle BS Office" panose="02000503060000020004" pitchFamily="2" charset="0"/>
        <a:buChar char="​"/>
        <a:defRPr sz="2800" kern="1200" spc="220" baseline="0">
          <a:solidFill>
            <a:schemeClr val="tx1"/>
          </a:solidFill>
          <a:latin typeface="+mn-lt"/>
          <a:ea typeface="+mn-ea"/>
          <a:cs typeface="+mn-cs"/>
        </a:defRPr>
      </a:lvl8pPr>
      <a:lvl9pPr marL="0" indent="0" algn="l" defTabSz="914400" rtl="0" eaLnBrk="1" latinLnBrk="0" hangingPunct="1">
        <a:lnSpc>
          <a:spcPct val="110000"/>
        </a:lnSpc>
        <a:spcBef>
          <a:spcPts val="0"/>
        </a:spcBef>
        <a:buFont typeface="Adelle BS Office" panose="02000503060000020004" pitchFamily="2" charset="0"/>
        <a:buChar char="​"/>
        <a:defRPr sz="3800" kern="1200" spc="22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242" userDrawn="1">
          <p15:clr>
            <a:srgbClr val="F26B43"/>
          </p15:clr>
        </p15:guide>
        <p15:guide id="2" orient="horz" pos="732" userDrawn="1">
          <p15:clr>
            <a:srgbClr val="F26B43"/>
          </p15:clr>
        </p15:guide>
        <p15:guide id="3" orient="horz" pos="1525" userDrawn="1">
          <p15:clr>
            <a:srgbClr val="F26B43"/>
          </p15:clr>
        </p15:guide>
        <p15:guide id="5" pos="438" userDrawn="1">
          <p15:clr>
            <a:srgbClr val="F26B43"/>
          </p15:clr>
        </p15:guide>
        <p15:guide id="7" orient="horz" pos="391" userDrawn="1">
          <p15:clr>
            <a:srgbClr val="F26B43"/>
          </p15:clr>
        </p15:guide>
        <p15:guide id="8" pos="778" userDrawn="1">
          <p15:clr>
            <a:srgbClr val="F26B43"/>
          </p15:clr>
        </p15:guide>
        <p15:guide id="9" pos="2615" userDrawn="1">
          <p15:clr>
            <a:srgbClr val="F26B43"/>
          </p15:clr>
        </p15:guide>
        <p15:guide id="10" orient="horz" pos="3566" userDrawn="1">
          <p15:clr>
            <a:srgbClr val="F26B43"/>
          </p15:clr>
        </p15:guide>
        <p15:guide id="11" orient="horz" pos="3748" userDrawn="1">
          <p15:clr>
            <a:srgbClr val="F26B43"/>
          </p15:clr>
        </p15:guide>
        <p15:guide id="12" pos="2933" userDrawn="1">
          <p15:clr>
            <a:srgbClr val="F26B43"/>
          </p15:clr>
        </p15:guide>
        <p15:guide id="13" pos="3386" userDrawn="1">
          <p15:clr>
            <a:srgbClr val="F26B43"/>
          </p15:clr>
        </p15:guide>
        <p15:guide id="14" orient="horz" pos="4110" userDrawn="1">
          <p15:clr>
            <a:srgbClr val="F26B43"/>
          </p15:clr>
        </p15:guide>
        <p15:guide id="15" pos="3840" userDrawn="1">
          <p15:clr>
            <a:srgbClr val="F26B43"/>
          </p15:clr>
        </p15:guide>
        <p15:guide id="17" pos="5314" userDrawn="1">
          <p15:clr>
            <a:srgbClr val="F26B43"/>
          </p15:clr>
        </p15:guide>
        <p15:guide id="18" pos="5790" userDrawn="1">
          <p15:clr>
            <a:srgbClr val="F26B43"/>
          </p15:clr>
        </p15:guide>
        <p15:guide id="19" pos="4292" userDrawn="1">
          <p15:clr>
            <a:srgbClr val="F26B43"/>
          </p15:clr>
        </p15:guide>
        <p15:guide id="20" pos="690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A53559E-A57F-84E4-60BF-BA2CD6A4445A}"/>
              </a:ext>
            </a:extLst>
          </p:cNvPr>
          <p:cNvSpPr>
            <a:spLocks noGrp="1"/>
          </p:cNvSpPr>
          <p:nvPr>
            <p:ph type="ftr" sz="quarter" idx="11"/>
          </p:nvPr>
        </p:nvSpPr>
        <p:spPr/>
        <p:txBody>
          <a:bodyPr/>
          <a:lstStyle/>
          <a:p>
            <a:endParaRPr lang="en-GB" dirty="0"/>
          </a:p>
        </p:txBody>
      </p:sp>
      <p:sp>
        <p:nvSpPr>
          <p:cNvPr id="3" name="Slide Number Placeholder 2">
            <a:extLst>
              <a:ext uri="{FF2B5EF4-FFF2-40B4-BE49-F238E27FC236}">
                <a16:creationId xmlns:a16="http://schemas.microsoft.com/office/drawing/2014/main" id="{3966E6F4-234B-C268-F3AC-A07356F73CCB}"/>
              </a:ext>
            </a:extLst>
          </p:cNvPr>
          <p:cNvSpPr>
            <a:spLocks noGrp="1"/>
          </p:cNvSpPr>
          <p:nvPr>
            <p:ph type="sldNum" sz="quarter" idx="12"/>
          </p:nvPr>
        </p:nvSpPr>
        <p:spPr/>
        <p:txBody>
          <a:bodyPr/>
          <a:lstStyle/>
          <a:p>
            <a:fld id="{45D37B1E-C366-494F-A587-962AD9AABC83}" type="slidenum">
              <a:rPr lang="en-GB" smtClean="0"/>
              <a:pPr/>
              <a:t>1</a:t>
            </a:fld>
            <a:endParaRPr lang="en-GB" dirty="0"/>
          </a:p>
        </p:txBody>
      </p:sp>
      <p:sp>
        <p:nvSpPr>
          <p:cNvPr id="6" name="TextBox 5">
            <a:extLst>
              <a:ext uri="{FF2B5EF4-FFF2-40B4-BE49-F238E27FC236}">
                <a16:creationId xmlns:a16="http://schemas.microsoft.com/office/drawing/2014/main" id="{691D8C24-7291-C4A9-CFE0-5FF88F7806EE}"/>
              </a:ext>
            </a:extLst>
          </p:cNvPr>
          <p:cNvSpPr txBox="1">
            <a:spLocks noGrp="1" noRot="1" noMove="1" noResize="1" noEditPoints="1" noAdjustHandles="1" noChangeArrowheads="1" noChangeShapeType="1"/>
          </p:cNvSpPr>
          <p:nvPr/>
        </p:nvSpPr>
        <p:spPr>
          <a:xfrm>
            <a:off x="705457" y="1020156"/>
            <a:ext cx="10355250" cy="4466544"/>
          </a:xfrm>
          <a:prstGeom prst="rect">
            <a:avLst/>
          </a:prstGeom>
          <a:noFill/>
        </p:spPr>
        <p:txBody>
          <a:bodyPr wrap="square" lIns="0" tIns="0" rIns="0" bIns="0" rtlCol="0">
            <a:spAutoFit/>
          </a:bodyPr>
          <a:lstStyle/>
          <a:p>
            <a:pPr>
              <a:lnSpc>
                <a:spcPct val="107000"/>
              </a:lnSpc>
              <a:spcAft>
                <a:spcPts val="800"/>
              </a:spcAft>
            </a:pPr>
            <a:endParaRPr lang="en-GB" kern="1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Wingdings" panose="05000000000000000000" pitchFamily="2" charset="2"/>
              <a:buChar char="n"/>
            </a:pPr>
            <a:r>
              <a:rPr lang="en-GB" kern="100" dirty="0">
                <a:latin typeface="Calibri" panose="020F0502020204030204" pitchFamily="34" charset="0"/>
                <a:ea typeface="Calibri" panose="020F0502020204030204" pitchFamily="34" charset="0"/>
                <a:cs typeface="Arial" panose="020B0604020202020204" pitchFamily="34" charset="0"/>
              </a:rPr>
              <a:t>Deep- dive M</a:t>
            </a:r>
            <a:r>
              <a:rPr lang="en-GB" kern="100" dirty="0">
                <a:effectLst/>
                <a:latin typeface="Calibri" panose="020F0502020204030204" pitchFamily="34" charset="0"/>
                <a:ea typeface="Calibri" panose="020F0502020204030204" pitchFamily="34" charset="0"/>
                <a:cs typeface="Arial" panose="020B0604020202020204" pitchFamily="34" charset="0"/>
              </a:rPr>
              <a:t>anagement system </a:t>
            </a:r>
            <a:r>
              <a:rPr lang="en-GB" kern="100" dirty="0">
                <a:latin typeface="Calibri" panose="020F0502020204030204" pitchFamily="34" charset="0"/>
                <a:ea typeface="Calibri" panose="020F0502020204030204" pitchFamily="34" charset="0"/>
                <a:cs typeface="Arial" panose="020B0604020202020204" pitchFamily="34" charset="0"/>
              </a:rPr>
              <a:t>need to be included in the audit process such as policy, procedure, organogram and SOP</a:t>
            </a:r>
          </a:p>
          <a:p>
            <a:pPr marL="285750" indent="-285750">
              <a:lnSpc>
                <a:spcPct val="107000"/>
              </a:lnSpc>
              <a:spcAft>
                <a:spcPts val="800"/>
              </a:spcAft>
              <a:buFont typeface="Wingdings" panose="05000000000000000000" pitchFamily="2" charset="2"/>
              <a:buChar char="n"/>
            </a:pPr>
            <a:r>
              <a:rPr lang="en-GB" kern="100" dirty="0">
                <a:latin typeface="Calibri" panose="020F0502020204030204" pitchFamily="34" charset="0"/>
                <a:ea typeface="Calibri" panose="020F0502020204030204" pitchFamily="34" charset="0"/>
                <a:cs typeface="Arial" panose="020B0604020202020204" pitchFamily="34" charset="0"/>
              </a:rPr>
              <a:t>More ownership should be given to the supplier i/e  before audit i/e internal audit is must </a:t>
            </a:r>
          </a:p>
          <a:p>
            <a:pPr marL="285750" indent="-285750">
              <a:lnSpc>
                <a:spcPct val="107000"/>
              </a:lnSpc>
              <a:spcAft>
                <a:spcPts val="800"/>
              </a:spcAft>
              <a:buFont typeface="Wingdings" panose="05000000000000000000" pitchFamily="2" charset="2"/>
              <a:buChar char="n"/>
            </a:pPr>
            <a:r>
              <a:rPr lang="en-GB" kern="100" dirty="0">
                <a:latin typeface="Calibri" panose="020F0502020204030204" pitchFamily="34" charset="0"/>
                <a:ea typeface="Calibri" panose="020F0502020204030204" pitchFamily="34" charset="0"/>
                <a:cs typeface="Arial" panose="020B0604020202020204" pitchFamily="34" charset="0"/>
              </a:rPr>
              <a:t>Sample size should be increased in the audit process to find actual scenario of the labour standard</a:t>
            </a:r>
          </a:p>
          <a:p>
            <a:pPr marL="285750" indent="-285750">
              <a:lnSpc>
                <a:spcPct val="107000"/>
              </a:lnSpc>
              <a:spcAft>
                <a:spcPts val="800"/>
              </a:spcAft>
              <a:buFont typeface="Wingdings" panose="05000000000000000000" pitchFamily="2" charset="2"/>
              <a:buChar char="n"/>
            </a:pPr>
            <a:r>
              <a:rPr lang="en-GB" kern="100" dirty="0">
                <a:latin typeface="Calibri" panose="020F0502020204030204" pitchFamily="34" charset="0"/>
                <a:ea typeface="Calibri" panose="020F0502020204030204" pitchFamily="34" charset="0"/>
                <a:cs typeface="Arial" panose="020B0604020202020204" pitchFamily="34" charset="0"/>
              </a:rPr>
              <a:t>Social impact initiatives needs to incorporate with audit process </a:t>
            </a:r>
          </a:p>
          <a:p>
            <a:pPr marL="285750" indent="-285750">
              <a:lnSpc>
                <a:spcPct val="107000"/>
              </a:lnSpc>
              <a:spcAft>
                <a:spcPts val="800"/>
              </a:spcAft>
              <a:buFont typeface="Wingdings" panose="05000000000000000000" pitchFamily="2" charset="2"/>
              <a:buChar char="n"/>
            </a:pPr>
            <a:r>
              <a:rPr lang="en-GB" kern="100" dirty="0">
                <a:solidFill>
                  <a:srgbClr val="000000"/>
                </a:solidFill>
                <a:latin typeface="Calibri" panose="020F0502020204030204" pitchFamily="34" charset="0"/>
                <a:ea typeface="Calibri" panose="020F0502020204030204" pitchFamily="34" charset="0"/>
                <a:cs typeface="Arial" panose="020B0604020202020204" pitchFamily="34" charset="0"/>
              </a:rPr>
              <a:t>D</a:t>
            </a:r>
            <a:r>
              <a:rPr lang="en-GB" dirty="0">
                <a:solidFill>
                  <a:srgbClr val="000000"/>
                </a:solidFill>
                <a:latin typeface="Calibri" panose="020F0502020204030204" pitchFamily="34" charset="0"/>
              </a:rPr>
              <a:t>evelop CAPs jointly and address risks and concerns about worker well-being</a:t>
            </a:r>
          </a:p>
          <a:p>
            <a:pPr marL="285750" indent="-285750">
              <a:lnSpc>
                <a:spcPct val="107000"/>
              </a:lnSpc>
              <a:spcAft>
                <a:spcPts val="800"/>
              </a:spcAft>
              <a:buFont typeface="Wingdings" panose="05000000000000000000" pitchFamily="2" charset="2"/>
              <a:buChar char="n"/>
            </a:pPr>
            <a:r>
              <a:rPr lang="en-GB" kern="100" dirty="0">
                <a:latin typeface="Calibri" panose="020F0502020204030204" pitchFamily="34" charset="0"/>
                <a:ea typeface="Calibri" panose="020F0502020204030204" pitchFamily="34" charset="0"/>
                <a:cs typeface="Arial" panose="020B0604020202020204" pitchFamily="34" charset="0"/>
              </a:rPr>
              <a:t>Keep the track of Continual improvement and it’s impact </a:t>
            </a:r>
          </a:p>
          <a:p>
            <a:pPr marL="285750" indent="-285750">
              <a:lnSpc>
                <a:spcPct val="107000"/>
              </a:lnSpc>
              <a:spcAft>
                <a:spcPts val="800"/>
              </a:spcAft>
              <a:buFont typeface="Wingdings" panose="05000000000000000000" pitchFamily="2" charset="2"/>
              <a:buChar char="n"/>
            </a:pPr>
            <a:r>
              <a:rPr lang="en-GB" kern="100" dirty="0">
                <a:latin typeface="Calibri" panose="020F0502020204030204" pitchFamily="34" charset="0"/>
                <a:ea typeface="Calibri" panose="020F0502020204030204" pitchFamily="34" charset="0"/>
                <a:cs typeface="Arial" panose="020B0604020202020204" pitchFamily="34" charset="0"/>
              </a:rPr>
              <a:t>Include Mid- level management in the auditing system  </a:t>
            </a:r>
          </a:p>
          <a:p>
            <a:pPr marL="285750" indent="-285750">
              <a:lnSpc>
                <a:spcPct val="107000"/>
              </a:lnSpc>
              <a:spcAft>
                <a:spcPts val="800"/>
              </a:spcAft>
              <a:buFont typeface="Wingdings" panose="05000000000000000000" pitchFamily="2" charset="2"/>
              <a:buChar char="n"/>
            </a:pPr>
            <a:r>
              <a:rPr lang="en-GB" sz="1800" kern="100" dirty="0">
                <a:effectLst/>
                <a:latin typeface="Calibri" panose="020F0502020204030204" pitchFamily="34" charset="0"/>
                <a:ea typeface="Calibri" panose="020F0502020204030204" pitchFamily="34" charset="0"/>
                <a:cs typeface="Arial" panose="020B0604020202020204" pitchFamily="34" charset="0"/>
              </a:rPr>
              <a:t>U</a:t>
            </a:r>
            <a:r>
              <a:rPr lang="en-GB" sz="1800" dirty="0">
                <a:effectLst/>
                <a:latin typeface="Calibri" panose="020F0502020204030204" pitchFamily="34" charset="0"/>
                <a:ea typeface="Calibri" panose="020F0502020204030204" pitchFamily="34" charset="0"/>
                <a:cs typeface="Arial" panose="020B0604020202020204" pitchFamily="34" charset="0"/>
              </a:rPr>
              <a:t>nified benchmark for social compliance audit to reduce audit fatigue and to give more ownership to the suppliers</a:t>
            </a:r>
            <a:endParaRPr lang="en-GB"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GB" kern="100" dirty="0">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C06253DE-AA44-3C46-FA08-819D8615B301}"/>
              </a:ext>
            </a:extLst>
          </p:cNvPr>
          <p:cNvSpPr txBox="1"/>
          <p:nvPr/>
        </p:nvSpPr>
        <p:spPr>
          <a:xfrm>
            <a:off x="229042" y="59274"/>
            <a:ext cx="11308079" cy="1015663"/>
          </a:xfrm>
          <a:prstGeom prst="rect">
            <a:avLst/>
          </a:prstGeom>
          <a:noFill/>
        </p:spPr>
        <p:txBody>
          <a:bodyPr wrap="square">
            <a:spAutoFit/>
          </a:bodyPr>
          <a:lstStyle/>
          <a:p>
            <a:r>
              <a:rPr lang="en-GB" sz="2000" b="1" dirty="0">
                <a:effectLst/>
                <a:latin typeface="Calibri" panose="020F0502020204030204" pitchFamily="34" charset="0"/>
                <a:ea typeface="Calibri" panose="020F0502020204030204" pitchFamily="34" charset="0"/>
              </a:rPr>
              <a:t>Considerations of social compliance audits in the future such as how to get more benefits in terms of learning and improvements from audits and how audits can be expected to develop due to the new EU-legislation</a:t>
            </a:r>
          </a:p>
        </p:txBody>
      </p:sp>
    </p:spTree>
    <p:extLst>
      <p:ext uri="{BB962C8B-B14F-4D97-AF65-F5344CB8AC3E}">
        <p14:creationId xmlns:p14="http://schemas.microsoft.com/office/powerpoint/2010/main" val="284140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76C1100-A84D-DF56-15CB-6BA8167C9D02}"/>
              </a:ext>
            </a:extLst>
          </p:cNvPr>
          <p:cNvSpPr>
            <a:spLocks noGrp="1"/>
          </p:cNvSpPr>
          <p:nvPr>
            <p:ph type="ftr" sz="quarter" idx="11"/>
          </p:nvPr>
        </p:nvSpPr>
        <p:spPr/>
        <p:txBody>
          <a:bodyPr/>
          <a:lstStyle/>
          <a:p>
            <a:endParaRPr lang="en-GB" dirty="0"/>
          </a:p>
        </p:txBody>
      </p:sp>
      <p:sp>
        <p:nvSpPr>
          <p:cNvPr id="3" name="Slide Number Placeholder 2">
            <a:extLst>
              <a:ext uri="{FF2B5EF4-FFF2-40B4-BE49-F238E27FC236}">
                <a16:creationId xmlns:a16="http://schemas.microsoft.com/office/drawing/2014/main" id="{81AA509A-9FA5-003B-D838-8D68D15D7E89}"/>
              </a:ext>
            </a:extLst>
          </p:cNvPr>
          <p:cNvSpPr>
            <a:spLocks noGrp="1"/>
          </p:cNvSpPr>
          <p:nvPr>
            <p:ph type="sldNum" sz="quarter" idx="12"/>
          </p:nvPr>
        </p:nvSpPr>
        <p:spPr/>
        <p:txBody>
          <a:bodyPr/>
          <a:lstStyle/>
          <a:p>
            <a:fld id="{45D37B1E-C366-494F-A587-962AD9AABC83}" type="slidenum">
              <a:rPr lang="en-GB" smtClean="0"/>
              <a:pPr/>
              <a:t>2</a:t>
            </a:fld>
            <a:endParaRPr lang="en-GB" dirty="0"/>
          </a:p>
        </p:txBody>
      </p:sp>
      <p:sp>
        <p:nvSpPr>
          <p:cNvPr id="8" name="TextBox 7">
            <a:extLst>
              <a:ext uri="{FF2B5EF4-FFF2-40B4-BE49-F238E27FC236}">
                <a16:creationId xmlns:a16="http://schemas.microsoft.com/office/drawing/2014/main" id="{C5182EA1-4932-96E4-EFC8-685E2A1C5C92}"/>
              </a:ext>
            </a:extLst>
          </p:cNvPr>
          <p:cNvSpPr txBox="1"/>
          <p:nvPr/>
        </p:nvSpPr>
        <p:spPr>
          <a:xfrm>
            <a:off x="914400" y="1381760"/>
            <a:ext cx="9773920" cy="3877985"/>
          </a:xfrm>
          <a:prstGeom prst="rect">
            <a:avLst/>
          </a:prstGeom>
          <a:noFill/>
        </p:spPr>
        <p:txBody>
          <a:bodyPr wrap="square" lIns="0" tIns="0" rIns="0" bIns="0" rtlCol="0">
            <a:spAutoFit/>
          </a:bodyPr>
          <a:lstStyle/>
          <a:p>
            <a:r>
              <a:rPr lang="en-US" dirty="0">
                <a:solidFill>
                  <a:srgbClr val="5F5F5F"/>
                </a:solidFill>
                <a:effectLst/>
                <a:latin typeface="Arial" panose="020B0604020202020204" pitchFamily="34" charset="0"/>
                <a:ea typeface="Calibri" panose="020F0502020204030204" pitchFamily="34" charset="0"/>
              </a:rPr>
              <a:t> </a:t>
            </a:r>
            <a:endParaRPr lang="en-GB" dirty="0">
              <a:effectLst/>
              <a:latin typeface="Calibri" panose="020F0502020204030204" pitchFamily="34" charset="0"/>
              <a:ea typeface="Calibri" panose="020F0502020204030204" pitchFamily="34" charset="0"/>
            </a:endParaRPr>
          </a:p>
          <a:p>
            <a:pPr marL="342900" lvl="0" indent="-342900">
              <a:buFont typeface="+mj-lt"/>
              <a:buAutoNum type="arabicPeriod"/>
            </a:pPr>
            <a:r>
              <a:rPr lang="en-US" b="1" dirty="0">
                <a:effectLst/>
                <a:latin typeface="Calibri" panose="020F0502020204030204" pitchFamily="34" charset="0"/>
                <a:ea typeface="Calibri" panose="020F0502020204030204" pitchFamily="34" charset="0"/>
                <a:cs typeface="Calibri" panose="020F0502020204030204" pitchFamily="34" charset="0"/>
              </a:rPr>
              <a:t>How to ensure data is not corrupted / falsified?</a:t>
            </a:r>
            <a:br>
              <a:rPr lang="en-US" b="1" dirty="0">
                <a:effectLst/>
                <a:latin typeface="Calibri" panose="020F0502020204030204" pitchFamily="34" charset="0"/>
                <a:ea typeface="Calibri" panose="020F0502020204030204" pitchFamily="34" charset="0"/>
                <a:cs typeface="Calibri" panose="020F0502020204030204" pitchFamily="34" charset="0"/>
              </a:rPr>
            </a:br>
            <a:endParaRPr lang="en-GB"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Stronger requirements on accreditation of audit firms</a:t>
            </a:r>
            <a:endParaRPr lang="en-GB"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Stronger penalties on audit fraud</a:t>
            </a:r>
            <a:endParaRPr lang="en-GB"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Buyers improving their understanding of local context and being more flexible / realistic, and allowing suppliers time to improve</a:t>
            </a:r>
          </a:p>
          <a:p>
            <a:pPr marL="742950" lvl="1" indent="-285750">
              <a:buFont typeface="Courier New" panose="02070309020205020404" pitchFamily="49" charset="0"/>
              <a:buChar char="o"/>
            </a:pPr>
            <a:endParaRPr lang="en-GB"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mj-lt"/>
              <a:buAutoNum type="arabicPeriod"/>
            </a:pPr>
            <a:r>
              <a:rPr lang="en-US" b="1" dirty="0">
                <a:effectLst/>
                <a:latin typeface="Calibri" panose="020F0502020204030204" pitchFamily="34" charset="0"/>
                <a:ea typeface="Calibri" panose="020F0502020204030204" pitchFamily="34" charset="0"/>
                <a:cs typeface="Calibri" panose="020F0502020204030204" pitchFamily="34" charset="0"/>
              </a:rPr>
              <a:t>How to facilitate that audits lead to change:</a:t>
            </a:r>
            <a:endParaRPr lang="en-GB"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(Some) buyers becoming more sincerely interested </a:t>
            </a:r>
            <a:r>
              <a:rPr lang="en-US" i="1" dirty="0">
                <a:effectLst/>
                <a:latin typeface="Calibri" panose="020F0502020204030204" pitchFamily="34" charset="0"/>
                <a:ea typeface="Calibri" panose="020F0502020204030204" pitchFamily="34" charset="0"/>
                <a:cs typeface="Calibri" panose="020F0502020204030204" pitchFamily="34" charset="0"/>
              </a:rPr>
              <a:t>improving</a:t>
            </a:r>
            <a:r>
              <a:rPr lang="en-US" dirty="0">
                <a:effectLst/>
                <a:latin typeface="Calibri" panose="020F0502020204030204" pitchFamily="34" charset="0"/>
                <a:ea typeface="Calibri" panose="020F0502020204030204" pitchFamily="34" charset="0"/>
                <a:cs typeface="Calibri" panose="020F0502020204030204" pitchFamily="34" charset="0"/>
              </a:rPr>
              <a:t> the ground reality instead of just “ticking the box”</a:t>
            </a:r>
            <a:endParaRPr lang="en-GB"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Closer collaboration between buyer and supplier</a:t>
            </a:r>
            <a:endParaRPr lang="en-GB"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US" dirty="0">
                <a:effectLst/>
                <a:latin typeface="Calibri" panose="020F0502020204030204" pitchFamily="34" charset="0"/>
                <a:ea typeface="Calibri" panose="020F0502020204030204" pitchFamily="34" charset="0"/>
                <a:cs typeface="Calibri" panose="020F0502020204030204" pitchFamily="34" charset="0"/>
              </a:rPr>
              <a:t>Buyers connecting purchasing decisions to suppliers HRDD / S&amp;L performance rating (like we are with the 75% target), and taking consequence if supplier </a:t>
            </a:r>
            <a:r>
              <a:rPr lang="en-US" kern="100" dirty="0">
                <a:latin typeface="Calibri" panose="020F0502020204030204" pitchFamily="34" charset="0"/>
                <a:ea typeface="Calibri" panose="020F0502020204030204" pitchFamily="34" charset="0"/>
                <a:cs typeface="Calibri" panose="020F0502020204030204" pitchFamily="34" charset="0"/>
              </a:rPr>
              <a:t>doesn’t</a:t>
            </a:r>
            <a:r>
              <a:rPr lang="en-US" dirty="0">
                <a:effectLst/>
                <a:latin typeface="Calibri" panose="020F0502020204030204" pitchFamily="34" charset="0"/>
                <a:ea typeface="Calibri" panose="020F0502020204030204" pitchFamily="34" charset="0"/>
                <a:cs typeface="Calibri" panose="020F0502020204030204" pitchFamily="34" charset="0"/>
              </a:rPr>
              <a:t>’ improve.</a:t>
            </a:r>
            <a:endParaRPr lang="en-GB"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8E2CBC27-649E-193C-0B39-4E99C99A3775}"/>
              </a:ext>
            </a:extLst>
          </p:cNvPr>
          <p:cNvSpPr txBox="1"/>
          <p:nvPr/>
        </p:nvSpPr>
        <p:spPr>
          <a:xfrm>
            <a:off x="1127760" y="690880"/>
            <a:ext cx="3931920" cy="430887"/>
          </a:xfrm>
          <a:prstGeom prst="rect">
            <a:avLst/>
          </a:prstGeom>
          <a:noFill/>
        </p:spPr>
        <p:txBody>
          <a:bodyPr wrap="square" lIns="0" tIns="0" rIns="0" bIns="0" rtlCol="0">
            <a:spAutoFit/>
          </a:bodyPr>
          <a:lstStyle/>
          <a:p>
            <a:r>
              <a:rPr lang="en-US" sz="2800" b="1" dirty="0">
                <a:effectLst/>
                <a:latin typeface="Arial" panose="020B0604020202020204" pitchFamily="34" charset="0"/>
                <a:ea typeface="Calibri" panose="020F0502020204030204" pitchFamily="34" charset="0"/>
              </a:rPr>
              <a:t>Focused Area  </a:t>
            </a:r>
            <a:endParaRPr lang="en-GB" sz="2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8613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166E5E4-3FFB-E09D-A596-C3A58B63AF99}"/>
              </a:ext>
            </a:extLst>
          </p:cNvPr>
          <p:cNvSpPr>
            <a:spLocks noGrp="1"/>
          </p:cNvSpPr>
          <p:nvPr>
            <p:ph type="ftr" sz="quarter" idx="11"/>
          </p:nvPr>
        </p:nvSpPr>
        <p:spPr/>
        <p:txBody>
          <a:bodyPr/>
          <a:lstStyle/>
          <a:p>
            <a:endParaRPr lang="en-GB" dirty="0"/>
          </a:p>
        </p:txBody>
      </p:sp>
      <p:sp>
        <p:nvSpPr>
          <p:cNvPr id="3" name="Slide Number Placeholder 2">
            <a:extLst>
              <a:ext uri="{FF2B5EF4-FFF2-40B4-BE49-F238E27FC236}">
                <a16:creationId xmlns:a16="http://schemas.microsoft.com/office/drawing/2014/main" id="{A708A81F-5BE9-FB5B-7AEE-D2A2CAA7835E}"/>
              </a:ext>
            </a:extLst>
          </p:cNvPr>
          <p:cNvSpPr>
            <a:spLocks noGrp="1"/>
          </p:cNvSpPr>
          <p:nvPr>
            <p:ph type="sldNum" sz="quarter" idx="12"/>
          </p:nvPr>
        </p:nvSpPr>
        <p:spPr/>
        <p:txBody>
          <a:bodyPr/>
          <a:lstStyle/>
          <a:p>
            <a:fld id="{45D37B1E-C366-494F-A587-962AD9AABC83}" type="slidenum">
              <a:rPr lang="en-GB" smtClean="0"/>
              <a:pPr/>
              <a:t>3</a:t>
            </a:fld>
            <a:endParaRPr lang="en-GB" dirty="0"/>
          </a:p>
        </p:txBody>
      </p:sp>
      <p:sp>
        <p:nvSpPr>
          <p:cNvPr id="7" name="TextBox 6">
            <a:extLst>
              <a:ext uri="{FF2B5EF4-FFF2-40B4-BE49-F238E27FC236}">
                <a16:creationId xmlns:a16="http://schemas.microsoft.com/office/drawing/2014/main" id="{ABAC1F11-64E6-7956-C984-60E5A99EA086}"/>
              </a:ext>
            </a:extLst>
          </p:cNvPr>
          <p:cNvSpPr txBox="1"/>
          <p:nvPr/>
        </p:nvSpPr>
        <p:spPr>
          <a:xfrm>
            <a:off x="1381539" y="0"/>
            <a:ext cx="6102626" cy="375552"/>
          </a:xfrm>
          <a:prstGeom prst="rect">
            <a:avLst/>
          </a:prstGeom>
          <a:noFill/>
        </p:spPr>
        <p:txBody>
          <a:bodyPr wrap="square">
            <a:spAutoFit/>
          </a:bodyPr>
          <a:lstStyle/>
          <a:p>
            <a:pPr>
              <a:lnSpc>
                <a:spcPct val="107000"/>
              </a:lnSpc>
              <a:spcAft>
                <a:spcPts val="800"/>
              </a:spcAft>
            </a:pPr>
            <a:r>
              <a:rPr lang="en-US" sz="1800" kern="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F6A14F3-0507-8D21-8377-51537DD150E5}"/>
              </a:ext>
            </a:extLst>
          </p:cNvPr>
          <p:cNvSpPr txBox="1"/>
          <p:nvPr/>
        </p:nvSpPr>
        <p:spPr>
          <a:xfrm>
            <a:off x="946978" y="1639556"/>
            <a:ext cx="10155804" cy="2676951"/>
          </a:xfrm>
          <a:prstGeom prst="rect">
            <a:avLst/>
          </a:prstGeom>
          <a:noFill/>
        </p:spPr>
        <p:txBody>
          <a:bodyPr wrap="square" lIns="0" tIns="0" rIns="0" bIns="0" rtlCol="0">
            <a:spAutoFit/>
          </a:bodyPr>
          <a:lstStyle/>
          <a:p>
            <a:pPr lvl="0">
              <a:lnSpc>
                <a:spcPct val="107000"/>
              </a:lnSpc>
              <a:spcAft>
                <a:spcPts val="800"/>
              </a:spcAft>
              <a:buSzPts val="1000"/>
              <a:tabLst>
                <a:tab pos="457200" algn="l"/>
              </a:tabLst>
            </a:pPr>
            <a:r>
              <a:rPr lang="en-GB" b="1" kern="100" dirty="0">
                <a:effectLst/>
                <a:latin typeface="Calibri" panose="020F0502020204030204" pitchFamily="34" charset="0"/>
                <a:ea typeface="Times New Roman" panose="02020603050405020304" pitchFamily="18" charset="0"/>
                <a:cs typeface="Calibri" panose="020F0502020204030204" pitchFamily="34" charset="0"/>
              </a:rPr>
              <a:t>Key overview of due diligence process </a:t>
            </a:r>
            <a:endParaRPr lang="en-US"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800"/>
              </a:spcAft>
              <a:buSzPts val="1000"/>
              <a:buFont typeface="Wingdings" panose="05000000000000000000" pitchFamily="2" charset="2"/>
              <a:buChar char="n"/>
              <a:tabLst>
                <a:tab pos="457200" algn="l"/>
              </a:tabLst>
            </a:pPr>
            <a:r>
              <a:rPr lang="en-US" kern="100" dirty="0">
                <a:effectLst/>
                <a:latin typeface="Calibri" panose="020F0502020204030204" pitchFamily="34" charset="0"/>
                <a:ea typeface="Times New Roman" panose="02020603050405020304" pitchFamily="18" charset="0"/>
                <a:cs typeface="Calibri" panose="020F0502020204030204" pitchFamily="34" charset="0"/>
              </a:rPr>
              <a:t>﻿﻿</a:t>
            </a:r>
            <a:r>
              <a:rPr lang="en-US" kern="100" dirty="0">
                <a:latin typeface="Calibri" panose="020F0502020204030204" pitchFamily="34" charset="0"/>
                <a:ea typeface="Calibri" panose="020F0502020204030204" pitchFamily="34" charset="0"/>
                <a:cs typeface="Arial" panose="020B0604020202020204" pitchFamily="34" charset="0"/>
              </a:rPr>
              <a:t>Due diligence involves multiple processes and objectives</a:t>
            </a:r>
          </a:p>
          <a:p>
            <a:pPr marL="285750" lvl="0" indent="-285750">
              <a:lnSpc>
                <a:spcPct val="107000"/>
              </a:lnSpc>
              <a:spcAft>
                <a:spcPts val="800"/>
              </a:spcAft>
              <a:buSzPts val="1000"/>
              <a:buFont typeface="Wingdings" panose="05000000000000000000" pitchFamily="2" charset="2"/>
              <a:buChar char="n"/>
              <a:tabLst>
                <a:tab pos="457200" algn="l"/>
              </a:tabLst>
            </a:pPr>
            <a:r>
              <a:rPr lang="en-US" kern="100" dirty="0">
                <a:latin typeface="Calibri" panose="020F0502020204030204" pitchFamily="34" charset="0"/>
                <a:ea typeface="Calibri" panose="020F0502020204030204" pitchFamily="34" charset="0"/>
                <a:cs typeface="Arial" panose="020B0604020202020204" pitchFamily="34" charset="0"/>
              </a:rPr>
              <a:t>﻿﻿Due diligence can involve prioritization (risk-based)</a:t>
            </a:r>
          </a:p>
          <a:p>
            <a:pPr marL="285750" lvl="0" indent="-285750">
              <a:lnSpc>
                <a:spcPct val="107000"/>
              </a:lnSpc>
              <a:spcAft>
                <a:spcPts val="800"/>
              </a:spcAft>
              <a:buSzPts val="1000"/>
              <a:buFont typeface="Wingdings" panose="05000000000000000000" pitchFamily="2" charset="2"/>
              <a:buChar char="n"/>
              <a:tabLst>
                <a:tab pos="457200" algn="l"/>
              </a:tabLst>
            </a:pPr>
            <a:r>
              <a:rPr lang="en-US" kern="100" dirty="0">
                <a:latin typeface="Calibri" panose="020F0502020204030204" pitchFamily="34" charset="0"/>
                <a:ea typeface="Calibri" panose="020F0502020204030204" pitchFamily="34" charset="0"/>
                <a:cs typeface="Arial" panose="020B0604020202020204" pitchFamily="34" charset="0"/>
              </a:rPr>
              <a:t>﻿﻿Due diligence is dynamic</a:t>
            </a:r>
          </a:p>
          <a:p>
            <a:pPr marL="285750" lvl="0" indent="-285750">
              <a:lnSpc>
                <a:spcPct val="107000"/>
              </a:lnSpc>
              <a:spcAft>
                <a:spcPts val="800"/>
              </a:spcAft>
              <a:buSzPts val="1000"/>
              <a:buFont typeface="Wingdings" panose="05000000000000000000" pitchFamily="2" charset="2"/>
              <a:buChar char="n"/>
              <a:tabLst>
                <a:tab pos="457200" algn="l"/>
              </a:tabLst>
            </a:pPr>
            <a:r>
              <a:rPr lang="en-US" kern="100" dirty="0">
                <a:latin typeface="Calibri" panose="020F0502020204030204" pitchFamily="34" charset="0"/>
                <a:ea typeface="Calibri" panose="020F0502020204030204" pitchFamily="34" charset="0"/>
                <a:cs typeface="Arial" panose="020B0604020202020204" pitchFamily="34" charset="0"/>
              </a:rPr>
              <a:t>﻿﻿Due diligence does not shift responsibilities.</a:t>
            </a:r>
          </a:p>
          <a:p>
            <a:pPr marL="285750" lvl="0" indent="-285750">
              <a:lnSpc>
                <a:spcPct val="107000"/>
              </a:lnSpc>
              <a:spcAft>
                <a:spcPts val="800"/>
              </a:spcAft>
              <a:buSzPts val="1000"/>
              <a:buFont typeface="Wingdings" panose="05000000000000000000" pitchFamily="2" charset="2"/>
              <a:buChar char="n"/>
              <a:tabLst>
                <a:tab pos="457200" algn="l"/>
              </a:tabLst>
            </a:pPr>
            <a:r>
              <a:rPr lang="en-US" kern="100" dirty="0">
                <a:latin typeface="Calibri" panose="020F0502020204030204" pitchFamily="34" charset="0"/>
                <a:ea typeface="Calibri" panose="020F0502020204030204" pitchFamily="34" charset="0"/>
                <a:cs typeface="Arial" panose="020B0604020202020204" pitchFamily="34" charset="0"/>
              </a:rPr>
              <a:t>﻿﻿Due diligence is appropriate to an enterprise's circumstances.</a:t>
            </a:r>
          </a:p>
          <a:p>
            <a:pPr marL="285750" lvl="0" indent="-285750">
              <a:lnSpc>
                <a:spcPct val="107000"/>
              </a:lnSpc>
              <a:spcAft>
                <a:spcPts val="800"/>
              </a:spcAft>
              <a:buSzPts val="1000"/>
              <a:buFont typeface="Wingdings" panose="05000000000000000000" pitchFamily="2" charset="2"/>
              <a:buChar char="n"/>
              <a:tabLst>
                <a:tab pos="457200" algn="l"/>
              </a:tabLst>
            </a:pPr>
            <a:r>
              <a:rPr lang="en-US" kern="100" dirty="0">
                <a:latin typeface="Calibri" panose="020F0502020204030204" pitchFamily="34" charset="0"/>
                <a:ea typeface="Calibri" panose="020F0502020204030204" pitchFamily="34" charset="0"/>
                <a:cs typeface="Arial" panose="020B0604020202020204" pitchFamily="34" charset="0"/>
              </a:rPr>
              <a:t>﻿﻿Due diligence is informed by engagement with stakeholders</a:t>
            </a:r>
          </a:p>
        </p:txBody>
      </p:sp>
      <p:sp>
        <p:nvSpPr>
          <p:cNvPr id="9" name="TextBox 8">
            <a:extLst>
              <a:ext uri="{FF2B5EF4-FFF2-40B4-BE49-F238E27FC236}">
                <a16:creationId xmlns:a16="http://schemas.microsoft.com/office/drawing/2014/main" id="{E243102E-75FA-71E2-8EF9-72246409CB16}"/>
              </a:ext>
            </a:extLst>
          </p:cNvPr>
          <p:cNvSpPr txBox="1"/>
          <p:nvPr/>
        </p:nvSpPr>
        <p:spPr>
          <a:xfrm>
            <a:off x="652338" y="555122"/>
            <a:ext cx="10838622" cy="527837"/>
          </a:xfrm>
          <a:prstGeom prst="rect">
            <a:avLst/>
          </a:prstGeom>
          <a:noFill/>
        </p:spPr>
        <p:txBody>
          <a:bodyPr wrap="square" lIns="0" tIns="0" rIns="0" bIns="0" rtlCol="0">
            <a:spAutoFit/>
          </a:bodyPr>
          <a:lstStyle/>
          <a:p>
            <a:pPr marL="0" algn="l" defTabSz="914400" rtl="0" eaLnBrk="1" latinLnBrk="0" hangingPunct="1">
              <a:lnSpc>
                <a:spcPct val="130000"/>
              </a:lnSpc>
            </a:pPr>
            <a:r>
              <a:rPr lang="en-US" sz="2800" b="1" dirty="0">
                <a:latin typeface="Calibri" panose="020F0502020204030204" pitchFamily="34" charset="0"/>
                <a:ea typeface="Calibri" panose="020F0502020204030204" pitchFamily="34" charset="0"/>
                <a:cs typeface="+mn-cs"/>
              </a:rPr>
              <a:t>In the light of the due to diligence,  </a:t>
            </a:r>
            <a:r>
              <a:rPr lang="en-GB" sz="2800" b="1" dirty="0">
                <a:latin typeface="Calibri" panose="020F0502020204030204" pitchFamily="34" charset="0"/>
                <a:ea typeface="Calibri" panose="020F0502020204030204" pitchFamily="34" charset="0"/>
              </a:rPr>
              <a:t>A</a:t>
            </a:r>
            <a:r>
              <a:rPr lang="en-GB" sz="2800" b="1" dirty="0">
                <a:latin typeface="Calibri" panose="020F0502020204030204" pitchFamily="34" charset="0"/>
                <a:ea typeface="Calibri" panose="020F0502020204030204" pitchFamily="34" charset="0"/>
                <a:cs typeface="+mn-cs"/>
              </a:rPr>
              <a:t>udit process needs to be improved </a:t>
            </a:r>
            <a:endParaRPr lang="en-GB" sz="2800" kern="1200" spc="100" baseline="0" noProof="0" dirty="0" err="1">
              <a:solidFill>
                <a:schemeClr val="tx1"/>
              </a:solidFill>
              <a:latin typeface="+mn-lt"/>
              <a:ea typeface="+mn-ea"/>
              <a:cs typeface="+mn-cs"/>
            </a:endParaRPr>
          </a:p>
        </p:txBody>
      </p:sp>
    </p:spTree>
    <p:extLst>
      <p:ext uri="{BB962C8B-B14F-4D97-AF65-F5344CB8AC3E}">
        <p14:creationId xmlns:p14="http://schemas.microsoft.com/office/powerpoint/2010/main" val="141616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0DE1D39-4277-3940-5142-D72BC1BB1AD8}"/>
              </a:ext>
            </a:extLst>
          </p:cNvPr>
          <p:cNvSpPr>
            <a:spLocks noGrp="1"/>
          </p:cNvSpPr>
          <p:nvPr>
            <p:ph type="ftr" sz="quarter" idx="11"/>
          </p:nvPr>
        </p:nvSpPr>
        <p:spPr/>
        <p:txBody>
          <a:bodyPr/>
          <a:lstStyle/>
          <a:p>
            <a:endParaRPr lang="en-GB" dirty="0"/>
          </a:p>
        </p:txBody>
      </p:sp>
      <p:sp>
        <p:nvSpPr>
          <p:cNvPr id="3" name="Slide Number Placeholder 2">
            <a:extLst>
              <a:ext uri="{FF2B5EF4-FFF2-40B4-BE49-F238E27FC236}">
                <a16:creationId xmlns:a16="http://schemas.microsoft.com/office/drawing/2014/main" id="{943DFAA5-4852-995C-05B2-051675E33A9E}"/>
              </a:ext>
            </a:extLst>
          </p:cNvPr>
          <p:cNvSpPr>
            <a:spLocks noGrp="1"/>
          </p:cNvSpPr>
          <p:nvPr>
            <p:ph type="sldNum" sz="quarter" idx="12"/>
          </p:nvPr>
        </p:nvSpPr>
        <p:spPr/>
        <p:txBody>
          <a:bodyPr/>
          <a:lstStyle/>
          <a:p>
            <a:fld id="{45D37B1E-C366-494F-A587-962AD9AABC83}" type="slidenum">
              <a:rPr lang="en-GB" smtClean="0"/>
              <a:pPr/>
              <a:t>4</a:t>
            </a:fld>
            <a:endParaRPr lang="en-GB" dirty="0"/>
          </a:p>
        </p:txBody>
      </p:sp>
      <p:sp>
        <p:nvSpPr>
          <p:cNvPr id="5" name="Date Placeholder 4">
            <a:extLst>
              <a:ext uri="{FF2B5EF4-FFF2-40B4-BE49-F238E27FC236}">
                <a16:creationId xmlns:a16="http://schemas.microsoft.com/office/drawing/2014/main" id="{48BFC366-2EC7-7F8B-0A8C-B6D95EDCD625}"/>
              </a:ext>
            </a:extLst>
          </p:cNvPr>
          <p:cNvSpPr>
            <a:spLocks noGrp="1"/>
          </p:cNvSpPr>
          <p:nvPr>
            <p:ph type="dt" sz="half" idx="10"/>
          </p:nvPr>
        </p:nvSpPr>
        <p:spPr/>
        <p:txBody>
          <a:bodyPr/>
          <a:lstStyle/>
          <a:p>
            <a:pPr algn="ctr"/>
            <a:r>
              <a:rPr lang="en-US"/>
              <a:t>Date / XX Month 2021</a:t>
            </a:r>
            <a:endParaRPr lang="en-GB" dirty="0"/>
          </a:p>
        </p:txBody>
      </p:sp>
      <p:pic>
        <p:nvPicPr>
          <p:cNvPr id="1026" name="Picture 13">
            <a:extLst>
              <a:ext uri="{FF2B5EF4-FFF2-40B4-BE49-F238E27FC236}">
                <a16:creationId xmlns:a16="http://schemas.microsoft.com/office/drawing/2014/main" id="{83DFDF30-6AE6-E5E3-293A-74067473E2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9089" y="1981201"/>
            <a:ext cx="8539540" cy="4043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0C60E172-CB77-A931-A753-9E18C450B5BB}"/>
              </a:ext>
            </a:extLst>
          </p:cNvPr>
          <p:cNvSpPr txBox="1"/>
          <p:nvPr/>
        </p:nvSpPr>
        <p:spPr>
          <a:xfrm>
            <a:off x="660399" y="1018265"/>
            <a:ext cx="9682479" cy="875945"/>
          </a:xfrm>
          <a:prstGeom prst="rect">
            <a:avLst/>
          </a:prstGeom>
          <a:noFill/>
        </p:spPr>
        <p:txBody>
          <a:bodyPr wrap="square" lIns="0" tIns="0" rIns="0" bIns="0" rtlCol="0">
            <a:spAutoFit/>
          </a:bodyPr>
          <a:lstStyle/>
          <a:p>
            <a:pPr>
              <a:lnSpc>
                <a:spcPct val="107000"/>
              </a:lnSpc>
              <a:spcAft>
                <a:spcPts val="800"/>
              </a:spcAft>
            </a:pPr>
            <a:r>
              <a:rPr lang="en-US" kern="100" dirty="0">
                <a:effectLst/>
                <a:latin typeface="Calibri" panose="020F0502020204030204" pitchFamily="34" charset="0"/>
                <a:ea typeface="Times New Roman" panose="02020603050405020304" pitchFamily="18" charset="0"/>
                <a:cs typeface="Calibri" panose="020F0502020204030204" pitchFamily="34" charset="0"/>
              </a:rPr>
              <a:t>Social compliance is about ensuring lists are ticked to gain compliance which was limited to assembling supplier, on the other hand,</a:t>
            </a:r>
            <a:r>
              <a:rPr lang="en-US" kern="100" dirty="0">
                <a:latin typeface="Calibri" panose="020F0502020204030204" pitchFamily="34" charset="0"/>
                <a:ea typeface="Calibri" panose="020F0502020204030204" pitchFamily="34" charset="0"/>
                <a:cs typeface="Arial" panose="020B0604020202020204" pitchFamily="34" charset="0"/>
              </a:rPr>
              <a:t> d</a:t>
            </a:r>
            <a:r>
              <a:rPr lang="en-US" kern="100" dirty="0">
                <a:effectLst/>
                <a:latin typeface="Calibri" panose="020F0502020204030204" pitchFamily="34" charset="0"/>
                <a:ea typeface="Times New Roman" panose="02020603050405020304" pitchFamily="18" charset="0"/>
                <a:cs typeface="Calibri" panose="020F0502020204030204" pitchFamily="34" charset="0"/>
              </a:rPr>
              <a:t>ue diligence demands companies identify and assess salient risks across their operations and value chain.</a:t>
            </a:r>
            <a:endParaRPr lang="en-US"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TextBox 6">
            <a:extLst>
              <a:ext uri="{FF2B5EF4-FFF2-40B4-BE49-F238E27FC236}">
                <a16:creationId xmlns:a16="http://schemas.microsoft.com/office/drawing/2014/main" id="{7513C955-325C-AC50-EC41-D30495FDCC56}"/>
              </a:ext>
            </a:extLst>
          </p:cNvPr>
          <p:cNvSpPr txBox="1"/>
          <p:nvPr/>
        </p:nvSpPr>
        <p:spPr>
          <a:xfrm>
            <a:off x="589277" y="214782"/>
            <a:ext cx="9855201" cy="440570"/>
          </a:xfrm>
          <a:prstGeom prst="rect">
            <a:avLst/>
          </a:prstGeom>
          <a:noFill/>
        </p:spPr>
        <p:txBody>
          <a:bodyPr wrap="square" lIns="0" tIns="0" rIns="0" bIns="0" rtlCol="0">
            <a:spAutoFit/>
          </a:bodyPr>
          <a:lstStyle/>
          <a:p>
            <a:pPr>
              <a:lnSpc>
                <a:spcPct val="107000"/>
              </a:lnSpc>
              <a:spcAft>
                <a:spcPts val="800"/>
              </a:spcAft>
            </a:pPr>
            <a:r>
              <a:rPr lang="en-US" sz="2800" b="1" kern="100" dirty="0">
                <a:latin typeface="Calibri" panose="020F0502020204030204" pitchFamily="34" charset="0"/>
                <a:cs typeface="Calibri" panose="020F0502020204030204" pitchFamily="34" charset="0"/>
              </a:rPr>
              <a:t>Comparison between Social Compliance &amp; Due Diligence </a:t>
            </a:r>
          </a:p>
        </p:txBody>
      </p:sp>
    </p:spTree>
    <p:extLst>
      <p:ext uri="{BB962C8B-B14F-4D97-AF65-F5344CB8AC3E}">
        <p14:creationId xmlns:p14="http://schemas.microsoft.com/office/powerpoint/2010/main" val="293136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48E186E-6B64-457F-6EF9-D7EFC8653A2D}"/>
              </a:ext>
            </a:extLst>
          </p:cNvPr>
          <p:cNvSpPr>
            <a:spLocks noGrp="1"/>
          </p:cNvSpPr>
          <p:nvPr>
            <p:ph type="ftr" sz="quarter" idx="11"/>
          </p:nvPr>
        </p:nvSpPr>
        <p:spPr/>
        <p:txBody>
          <a:bodyPr/>
          <a:lstStyle/>
          <a:p>
            <a:endParaRPr lang="en-GB" dirty="0"/>
          </a:p>
        </p:txBody>
      </p:sp>
      <p:sp>
        <p:nvSpPr>
          <p:cNvPr id="3" name="Slide Number Placeholder 2">
            <a:extLst>
              <a:ext uri="{FF2B5EF4-FFF2-40B4-BE49-F238E27FC236}">
                <a16:creationId xmlns:a16="http://schemas.microsoft.com/office/drawing/2014/main" id="{D051EAEE-4E7F-A269-DD7E-D4FC77268DF7}"/>
              </a:ext>
            </a:extLst>
          </p:cNvPr>
          <p:cNvSpPr>
            <a:spLocks noGrp="1"/>
          </p:cNvSpPr>
          <p:nvPr>
            <p:ph type="sldNum" sz="quarter" idx="12"/>
          </p:nvPr>
        </p:nvSpPr>
        <p:spPr/>
        <p:txBody>
          <a:bodyPr/>
          <a:lstStyle/>
          <a:p>
            <a:fld id="{45D37B1E-C366-494F-A587-962AD9AABC83}" type="slidenum">
              <a:rPr lang="en-GB" smtClean="0"/>
              <a:pPr/>
              <a:t>5</a:t>
            </a:fld>
            <a:endParaRPr lang="en-GB" dirty="0"/>
          </a:p>
        </p:txBody>
      </p:sp>
      <p:grpSp>
        <p:nvGrpSpPr>
          <p:cNvPr id="10" name="Group 9">
            <a:extLst>
              <a:ext uri="{FF2B5EF4-FFF2-40B4-BE49-F238E27FC236}">
                <a16:creationId xmlns:a16="http://schemas.microsoft.com/office/drawing/2014/main" id="{7BC789BF-B45E-1F84-28BD-3D485554AF74}"/>
              </a:ext>
            </a:extLst>
          </p:cNvPr>
          <p:cNvGrpSpPr/>
          <p:nvPr/>
        </p:nvGrpSpPr>
        <p:grpSpPr>
          <a:xfrm>
            <a:off x="3355349" y="1693134"/>
            <a:ext cx="437753" cy="91440"/>
            <a:chOff x="2817884" y="569156"/>
            <a:chExt cx="437753" cy="91440"/>
          </a:xfrm>
        </p:grpSpPr>
        <p:sp>
          <p:nvSpPr>
            <p:cNvPr id="59" name="Straight Connector 3">
              <a:extLst>
                <a:ext uri="{FF2B5EF4-FFF2-40B4-BE49-F238E27FC236}">
                  <a16:creationId xmlns:a16="http://schemas.microsoft.com/office/drawing/2014/main" id="{51A74224-EF64-0CC2-B49C-7D4E06AE8ECA}"/>
                </a:ext>
              </a:extLst>
            </p:cNvPr>
            <p:cNvSpPr/>
            <p:nvPr/>
          </p:nvSpPr>
          <p:spPr>
            <a:xfrm>
              <a:off x="2817884" y="569156"/>
              <a:ext cx="437753" cy="91440"/>
            </a:xfrm>
            <a:custGeom>
              <a:avLst/>
              <a:gdLst/>
              <a:ahLst/>
              <a:cxnLst/>
              <a:rect l="0" t="0" r="0" b="0"/>
              <a:pathLst>
                <a:path>
                  <a:moveTo>
                    <a:pt x="0" y="45720"/>
                  </a:moveTo>
                  <a:lnTo>
                    <a:pt x="437753"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60" name="Straight Connector 4">
              <a:extLst>
                <a:ext uri="{FF2B5EF4-FFF2-40B4-BE49-F238E27FC236}">
                  <a16:creationId xmlns:a16="http://schemas.microsoft.com/office/drawing/2014/main" id="{5C1B836A-A231-3EC6-3EC9-78AD64783774}"/>
                </a:ext>
              </a:extLst>
            </p:cNvPr>
            <p:cNvSpPr txBox="1"/>
            <p:nvPr/>
          </p:nvSpPr>
          <p:spPr>
            <a:xfrm>
              <a:off x="3025052" y="612532"/>
              <a:ext cx="23417" cy="4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11" name="Group 10">
            <a:extLst>
              <a:ext uri="{FF2B5EF4-FFF2-40B4-BE49-F238E27FC236}">
                <a16:creationId xmlns:a16="http://schemas.microsoft.com/office/drawing/2014/main" id="{41443BD6-B595-CC1D-D3A7-B6DB5CAA4247}"/>
              </a:ext>
            </a:extLst>
          </p:cNvPr>
          <p:cNvGrpSpPr/>
          <p:nvPr/>
        </p:nvGrpSpPr>
        <p:grpSpPr>
          <a:xfrm>
            <a:off x="1320829" y="1127958"/>
            <a:ext cx="2036320" cy="1221792"/>
            <a:chOff x="783364" y="3980"/>
            <a:chExt cx="2036320" cy="1221792"/>
          </a:xfrm>
        </p:grpSpPr>
        <p:sp>
          <p:nvSpPr>
            <p:cNvPr id="57" name="Rectangle 56">
              <a:extLst>
                <a:ext uri="{FF2B5EF4-FFF2-40B4-BE49-F238E27FC236}">
                  <a16:creationId xmlns:a16="http://schemas.microsoft.com/office/drawing/2014/main" id="{C5A1940E-B4F3-9D33-D41C-3FADFE12F5FE}"/>
                </a:ext>
              </a:extLst>
            </p:cNvPr>
            <p:cNvSpPr/>
            <p:nvPr/>
          </p:nvSpPr>
          <p:spPr>
            <a:xfrm>
              <a:off x="783364" y="3980"/>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58" name="TextBox 57">
              <a:extLst>
                <a:ext uri="{FF2B5EF4-FFF2-40B4-BE49-F238E27FC236}">
                  <a16:creationId xmlns:a16="http://schemas.microsoft.com/office/drawing/2014/main" id="{38395601-E0C9-BF4B-2240-7D5845228877}"/>
                </a:ext>
              </a:extLst>
            </p:cNvPr>
            <p:cNvSpPr txBox="1"/>
            <p:nvPr/>
          </p:nvSpPr>
          <p:spPr>
            <a:xfrm>
              <a:off x="783364" y="3980"/>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Supply Chain Mapping</a:t>
              </a:r>
            </a:p>
          </p:txBody>
        </p:sp>
      </p:grpSp>
      <p:grpSp>
        <p:nvGrpSpPr>
          <p:cNvPr id="12" name="Group 11">
            <a:extLst>
              <a:ext uri="{FF2B5EF4-FFF2-40B4-BE49-F238E27FC236}">
                <a16:creationId xmlns:a16="http://schemas.microsoft.com/office/drawing/2014/main" id="{21E6E39F-BFD5-2354-4351-47A9691A6A54}"/>
              </a:ext>
            </a:extLst>
          </p:cNvPr>
          <p:cNvGrpSpPr/>
          <p:nvPr/>
        </p:nvGrpSpPr>
        <p:grpSpPr>
          <a:xfrm>
            <a:off x="5860023" y="1693134"/>
            <a:ext cx="437753" cy="91440"/>
            <a:chOff x="5322558" y="569156"/>
            <a:chExt cx="437753" cy="91440"/>
          </a:xfrm>
        </p:grpSpPr>
        <p:sp>
          <p:nvSpPr>
            <p:cNvPr id="55" name="Straight Connector 7">
              <a:extLst>
                <a:ext uri="{FF2B5EF4-FFF2-40B4-BE49-F238E27FC236}">
                  <a16:creationId xmlns:a16="http://schemas.microsoft.com/office/drawing/2014/main" id="{7ED80E8C-2045-41DA-F371-2A1D9E91A8AD}"/>
                </a:ext>
              </a:extLst>
            </p:cNvPr>
            <p:cNvSpPr/>
            <p:nvPr/>
          </p:nvSpPr>
          <p:spPr>
            <a:xfrm>
              <a:off x="5322558" y="569156"/>
              <a:ext cx="437753" cy="91440"/>
            </a:xfrm>
            <a:custGeom>
              <a:avLst/>
              <a:gdLst/>
              <a:ahLst/>
              <a:cxnLst/>
              <a:rect l="0" t="0" r="0" b="0"/>
              <a:pathLst>
                <a:path>
                  <a:moveTo>
                    <a:pt x="0" y="45720"/>
                  </a:moveTo>
                  <a:lnTo>
                    <a:pt x="437753"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56" name="Straight Connector 8">
              <a:extLst>
                <a:ext uri="{FF2B5EF4-FFF2-40B4-BE49-F238E27FC236}">
                  <a16:creationId xmlns:a16="http://schemas.microsoft.com/office/drawing/2014/main" id="{69878376-CC58-CB7F-78EE-6AE4DEFC3886}"/>
                </a:ext>
              </a:extLst>
            </p:cNvPr>
            <p:cNvSpPr txBox="1"/>
            <p:nvPr/>
          </p:nvSpPr>
          <p:spPr>
            <a:xfrm>
              <a:off x="5529726" y="612532"/>
              <a:ext cx="23417" cy="4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13" name="Group 12">
            <a:extLst>
              <a:ext uri="{FF2B5EF4-FFF2-40B4-BE49-F238E27FC236}">
                <a16:creationId xmlns:a16="http://schemas.microsoft.com/office/drawing/2014/main" id="{A141CB18-946A-9A12-9BA5-FCFFD423D0AA}"/>
              </a:ext>
            </a:extLst>
          </p:cNvPr>
          <p:cNvGrpSpPr/>
          <p:nvPr/>
        </p:nvGrpSpPr>
        <p:grpSpPr>
          <a:xfrm>
            <a:off x="3825503" y="1127958"/>
            <a:ext cx="2036320" cy="1221792"/>
            <a:chOff x="3288038" y="3980"/>
            <a:chExt cx="2036320" cy="1221792"/>
          </a:xfrm>
        </p:grpSpPr>
        <p:sp>
          <p:nvSpPr>
            <p:cNvPr id="53" name="Rectangle 52">
              <a:extLst>
                <a:ext uri="{FF2B5EF4-FFF2-40B4-BE49-F238E27FC236}">
                  <a16:creationId xmlns:a16="http://schemas.microsoft.com/office/drawing/2014/main" id="{DC165CD9-EFAA-2914-2940-4AA5E426F396}"/>
                </a:ext>
              </a:extLst>
            </p:cNvPr>
            <p:cNvSpPr/>
            <p:nvPr/>
          </p:nvSpPr>
          <p:spPr>
            <a:xfrm>
              <a:off x="3288038" y="3980"/>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54" name="TextBox 53">
              <a:extLst>
                <a:ext uri="{FF2B5EF4-FFF2-40B4-BE49-F238E27FC236}">
                  <a16:creationId xmlns:a16="http://schemas.microsoft.com/office/drawing/2014/main" id="{9B41537B-FD39-EBE1-E96E-46C43689A422}"/>
                </a:ext>
              </a:extLst>
            </p:cNvPr>
            <p:cNvSpPr txBox="1"/>
            <p:nvPr/>
          </p:nvSpPr>
          <p:spPr>
            <a:xfrm>
              <a:off x="3288038" y="3980"/>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List the Risk Topics </a:t>
              </a:r>
            </a:p>
          </p:txBody>
        </p:sp>
      </p:grpSp>
      <p:grpSp>
        <p:nvGrpSpPr>
          <p:cNvPr id="14" name="Group 13">
            <a:extLst>
              <a:ext uri="{FF2B5EF4-FFF2-40B4-BE49-F238E27FC236}">
                <a16:creationId xmlns:a16="http://schemas.microsoft.com/office/drawing/2014/main" id="{23CACF94-8AEE-B947-2DD3-A08032B2BB38}"/>
              </a:ext>
            </a:extLst>
          </p:cNvPr>
          <p:cNvGrpSpPr/>
          <p:nvPr/>
        </p:nvGrpSpPr>
        <p:grpSpPr>
          <a:xfrm>
            <a:off x="8364697" y="1693134"/>
            <a:ext cx="437753" cy="91440"/>
            <a:chOff x="7827232" y="569156"/>
            <a:chExt cx="437753" cy="91440"/>
          </a:xfrm>
        </p:grpSpPr>
        <p:sp>
          <p:nvSpPr>
            <p:cNvPr id="51" name="Straight Connector 11">
              <a:extLst>
                <a:ext uri="{FF2B5EF4-FFF2-40B4-BE49-F238E27FC236}">
                  <a16:creationId xmlns:a16="http://schemas.microsoft.com/office/drawing/2014/main" id="{C9648F03-5B7C-327A-A14B-6D2961BCF3D4}"/>
                </a:ext>
              </a:extLst>
            </p:cNvPr>
            <p:cNvSpPr/>
            <p:nvPr/>
          </p:nvSpPr>
          <p:spPr>
            <a:xfrm>
              <a:off x="7827232" y="569156"/>
              <a:ext cx="437753" cy="91440"/>
            </a:xfrm>
            <a:custGeom>
              <a:avLst/>
              <a:gdLst/>
              <a:ahLst/>
              <a:cxnLst/>
              <a:rect l="0" t="0" r="0" b="0"/>
              <a:pathLst>
                <a:path>
                  <a:moveTo>
                    <a:pt x="0" y="45720"/>
                  </a:moveTo>
                  <a:lnTo>
                    <a:pt x="437753"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52" name="Straight Connector 12">
              <a:extLst>
                <a:ext uri="{FF2B5EF4-FFF2-40B4-BE49-F238E27FC236}">
                  <a16:creationId xmlns:a16="http://schemas.microsoft.com/office/drawing/2014/main" id="{06D7CC6D-B72E-1A8E-EB68-E5CF9C928982}"/>
                </a:ext>
              </a:extLst>
            </p:cNvPr>
            <p:cNvSpPr txBox="1"/>
            <p:nvPr/>
          </p:nvSpPr>
          <p:spPr>
            <a:xfrm>
              <a:off x="8034400" y="612532"/>
              <a:ext cx="23417" cy="4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15" name="Group 14">
            <a:extLst>
              <a:ext uri="{FF2B5EF4-FFF2-40B4-BE49-F238E27FC236}">
                <a16:creationId xmlns:a16="http://schemas.microsoft.com/office/drawing/2014/main" id="{1D5F9F74-2538-C3E6-FCA9-5A5992DD0368}"/>
              </a:ext>
            </a:extLst>
          </p:cNvPr>
          <p:cNvGrpSpPr/>
          <p:nvPr/>
        </p:nvGrpSpPr>
        <p:grpSpPr>
          <a:xfrm>
            <a:off x="6330177" y="1127958"/>
            <a:ext cx="2036320" cy="1221792"/>
            <a:chOff x="5792712" y="3980"/>
            <a:chExt cx="2036320" cy="1221792"/>
          </a:xfrm>
        </p:grpSpPr>
        <p:sp>
          <p:nvSpPr>
            <p:cNvPr id="49" name="Rectangle 48">
              <a:extLst>
                <a:ext uri="{FF2B5EF4-FFF2-40B4-BE49-F238E27FC236}">
                  <a16:creationId xmlns:a16="http://schemas.microsoft.com/office/drawing/2014/main" id="{9B839136-C6D3-6227-C0AC-E9622D2A330D}"/>
                </a:ext>
              </a:extLst>
            </p:cNvPr>
            <p:cNvSpPr/>
            <p:nvPr/>
          </p:nvSpPr>
          <p:spPr>
            <a:xfrm>
              <a:off x="5792712" y="3980"/>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50" name="TextBox 49">
              <a:extLst>
                <a:ext uri="{FF2B5EF4-FFF2-40B4-BE49-F238E27FC236}">
                  <a16:creationId xmlns:a16="http://schemas.microsoft.com/office/drawing/2014/main" id="{AFDFB8E9-282E-D545-7731-EF57079CC80C}"/>
                </a:ext>
              </a:extLst>
            </p:cNvPr>
            <p:cNvSpPr txBox="1"/>
            <p:nvPr/>
          </p:nvSpPr>
          <p:spPr>
            <a:xfrm>
              <a:off x="5792712" y="3980"/>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0" i="0" kern="1200" dirty="0"/>
                <a:t>Identify Adverse Impacts for Each Topic</a:t>
              </a:r>
              <a:r>
                <a:rPr lang="en-US" sz="2400" b="0" i="0" kern="1200" dirty="0"/>
                <a:t>.</a:t>
              </a:r>
              <a:endParaRPr lang="en-US" sz="2400" kern="1200" dirty="0"/>
            </a:p>
          </p:txBody>
        </p:sp>
      </p:grpSp>
      <p:grpSp>
        <p:nvGrpSpPr>
          <p:cNvPr id="16" name="Group 15">
            <a:extLst>
              <a:ext uri="{FF2B5EF4-FFF2-40B4-BE49-F238E27FC236}">
                <a16:creationId xmlns:a16="http://schemas.microsoft.com/office/drawing/2014/main" id="{7C68A784-096F-AF3C-17BD-739A4F6A406C}"/>
              </a:ext>
            </a:extLst>
          </p:cNvPr>
          <p:cNvGrpSpPr/>
          <p:nvPr/>
        </p:nvGrpSpPr>
        <p:grpSpPr>
          <a:xfrm>
            <a:off x="2338989" y="2347950"/>
            <a:ext cx="7514021" cy="437753"/>
            <a:chOff x="1801524" y="1223972"/>
            <a:chExt cx="7514021" cy="437753"/>
          </a:xfrm>
        </p:grpSpPr>
        <p:sp>
          <p:nvSpPr>
            <p:cNvPr id="47" name="Straight Connector 15">
              <a:extLst>
                <a:ext uri="{FF2B5EF4-FFF2-40B4-BE49-F238E27FC236}">
                  <a16:creationId xmlns:a16="http://schemas.microsoft.com/office/drawing/2014/main" id="{27CB944E-8A09-EEB1-12D6-FE16DFE10544}"/>
                </a:ext>
              </a:extLst>
            </p:cNvPr>
            <p:cNvSpPr/>
            <p:nvPr/>
          </p:nvSpPr>
          <p:spPr>
            <a:xfrm>
              <a:off x="1801524" y="1223972"/>
              <a:ext cx="7514021" cy="437753"/>
            </a:xfrm>
            <a:custGeom>
              <a:avLst/>
              <a:gdLst/>
              <a:ahLst/>
              <a:cxnLst/>
              <a:rect l="0" t="0" r="0" b="0"/>
              <a:pathLst>
                <a:path>
                  <a:moveTo>
                    <a:pt x="7514021" y="0"/>
                  </a:moveTo>
                  <a:lnTo>
                    <a:pt x="7514021" y="235976"/>
                  </a:lnTo>
                  <a:lnTo>
                    <a:pt x="0" y="235976"/>
                  </a:lnTo>
                  <a:lnTo>
                    <a:pt x="0" y="437753"/>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8" name="Straight Connector 16">
              <a:extLst>
                <a:ext uri="{FF2B5EF4-FFF2-40B4-BE49-F238E27FC236}">
                  <a16:creationId xmlns:a16="http://schemas.microsoft.com/office/drawing/2014/main" id="{B4AF427E-1B52-C436-56D7-80DD444A344C}"/>
                </a:ext>
              </a:extLst>
            </p:cNvPr>
            <p:cNvSpPr txBox="1"/>
            <p:nvPr/>
          </p:nvSpPr>
          <p:spPr>
            <a:xfrm>
              <a:off x="5370320" y="1440505"/>
              <a:ext cx="376430" cy="4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17" name="Group 16">
            <a:extLst>
              <a:ext uri="{FF2B5EF4-FFF2-40B4-BE49-F238E27FC236}">
                <a16:creationId xmlns:a16="http://schemas.microsoft.com/office/drawing/2014/main" id="{E14BB9C8-521D-A2AF-DE10-F8B9C17D8B57}"/>
              </a:ext>
            </a:extLst>
          </p:cNvPr>
          <p:cNvGrpSpPr/>
          <p:nvPr/>
        </p:nvGrpSpPr>
        <p:grpSpPr>
          <a:xfrm>
            <a:off x="8834851" y="1127958"/>
            <a:ext cx="2036320" cy="1221792"/>
            <a:chOff x="8297386" y="3980"/>
            <a:chExt cx="2036320" cy="1221792"/>
          </a:xfrm>
        </p:grpSpPr>
        <p:sp>
          <p:nvSpPr>
            <p:cNvPr id="45" name="Rectangle 44">
              <a:extLst>
                <a:ext uri="{FF2B5EF4-FFF2-40B4-BE49-F238E27FC236}">
                  <a16:creationId xmlns:a16="http://schemas.microsoft.com/office/drawing/2014/main" id="{F356A3A4-EE86-5647-FC37-90E2AD62446D}"/>
                </a:ext>
              </a:extLst>
            </p:cNvPr>
            <p:cNvSpPr/>
            <p:nvPr/>
          </p:nvSpPr>
          <p:spPr>
            <a:xfrm>
              <a:off x="8297386" y="3980"/>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46" name="TextBox 45">
              <a:extLst>
                <a:ext uri="{FF2B5EF4-FFF2-40B4-BE49-F238E27FC236}">
                  <a16:creationId xmlns:a16="http://schemas.microsoft.com/office/drawing/2014/main" id="{4350F846-FE58-1B69-1921-14451D7F465F}"/>
                </a:ext>
              </a:extLst>
            </p:cNvPr>
            <p:cNvSpPr txBox="1"/>
            <p:nvPr/>
          </p:nvSpPr>
          <p:spPr>
            <a:xfrm>
              <a:off x="8297386" y="3980"/>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Identify Affected Group</a:t>
              </a:r>
            </a:p>
          </p:txBody>
        </p:sp>
      </p:grpSp>
      <p:grpSp>
        <p:nvGrpSpPr>
          <p:cNvPr id="18" name="Group 17">
            <a:extLst>
              <a:ext uri="{FF2B5EF4-FFF2-40B4-BE49-F238E27FC236}">
                <a16:creationId xmlns:a16="http://schemas.microsoft.com/office/drawing/2014/main" id="{265690FA-FC44-5EA1-66BF-07CEDFB9C94C}"/>
              </a:ext>
            </a:extLst>
          </p:cNvPr>
          <p:cNvGrpSpPr/>
          <p:nvPr/>
        </p:nvGrpSpPr>
        <p:grpSpPr>
          <a:xfrm>
            <a:off x="3355349" y="3383280"/>
            <a:ext cx="437753" cy="91440"/>
            <a:chOff x="2817884" y="2259302"/>
            <a:chExt cx="437753" cy="91440"/>
          </a:xfrm>
        </p:grpSpPr>
        <p:sp>
          <p:nvSpPr>
            <p:cNvPr id="43" name="Straight Connector 19">
              <a:extLst>
                <a:ext uri="{FF2B5EF4-FFF2-40B4-BE49-F238E27FC236}">
                  <a16:creationId xmlns:a16="http://schemas.microsoft.com/office/drawing/2014/main" id="{42469AA1-8637-6A4E-8F8F-3D9ED84A663E}"/>
                </a:ext>
              </a:extLst>
            </p:cNvPr>
            <p:cNvSpPr/>
            <p:nvPr/>
          </p:nvSpPr>
          <p:spPr>
            <a:xfrm>
              <a:off x="2817884" y="2259302"/>
              <a:ext cx="437753" cy="91440"/>
            </a:xfrm>
            <a:custGeom>
              <a:avLst/>
              <a:gdLst/>
              <a:ahLst/>
              <a:cxnLst/>
              <a:rect l="0" t="0" r="0" b="0"/>
              <a:pathLst>
                <a:path>
                  <a:moveTo>
                    <a:pt x="0" y="45720"/>
                  </a:moveTo>
                  <a:lnTo>
                    <a:pt x="437753"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4" name="Straight Connector 20">
              <a:extLst>
                <a:ext uri="{FF2B5EF4-FFF2-40B4-BE49-F238E27FC236}">
                  <a16:creationId xmlns:a16="http://schemas.microsoft.com/office/drawing/2014/main" id="{ED26FE9E-E101-EB0A-C5FC-42C677002CA7}"/>
                </a:ext>
              </a:extLst>
            </p:cNvPr>
            <p:cNvSpPr txBox="1"/>
            <p:nvPr/>
          </p:nvSpPr>
          <p:spPr>
            <a:xfrm>
              <a:off x="3025052" y="2302678"/>
              <a:ext cx="23417" cy="4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19" name="Group 18">
            <a:extLst>
              <a:ext uri="{FF2B5EF4-FFF2-40B4-BE49-F238E27FC236}">
                <a16:creationId xmlns:a16="http://schemas.microsoft.com/office/drawing/2014/main" id="{43ACAD87-D78C-A8E3-4919-19FBF88B1462}"/>
              </a:ext>
            </a:extLst>
          </p:cNvPr>
          <p:cNvGrpSpPr/>
          <p:nvPr/>
        </p:nvGrpSpPr>
        <p:grpSpPr>
          <a:xfrm>
            <a:off x="1320829" y="2818104"/>
            <a:ext cx="2036320" cy="1221792"/>
            <a:chOff x="783364" y="1694126"/>
            <a:chExt cx="2036320" cy="1221792"/>
          </a:xfrm>
        </p:grpSpPr>
        <p:sp>
          <p:nvSpPr>
            <p:cNvPr id="41" name="Rectangle 40">
              <a:extLst>
                <a:ext uri="{FF2B5EF4-FFF2-40B4-BE49-F238E27FC236}">
                  <a16:creationId xmlns:a16="http://schemas.microsoft.com/office/drawing/2014/main" id="{246810A2-9356-5CF2-3ADC-492BA20211DB}"/>
                </a:ext>
              </a:extLst>
            </p:cNvPr>
            <p:cNvSpPr/>
            <p:nvPr/>
          </p:nvSpPr>
          <p:spPr>
            <a:xfrm>
              <a:off x="783364" y="1694126"/>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42" name="TextBox 41">
              <a:extLst>
                <a:ext uri="{FF2B5EF4-FFF2-40B4-BE49-F238E27FC236}">
                  <a16:creationId xmlns:a16="http://schemas.microsoft.com/office/drawing/2014/main" id="{588D5D92-85B1-D564-B76D-8F6BF19BB884}"/>
                </a:ext>
              </a:extLst>
            </p:cNvPr>
            <p:cNvSpPr txBox="1"/>
            <p:nvPr/>
          </p:nvSpPr>
          <p:spPr>
            <a:xfrm>
              <a:off x="783364" y="1694126"/>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Identify Severity of Risk</a:t>
              </a:r>
            </a:p>
          </p:txBody>
        </p:sp>
      </p:grpSp>
      <p:grpSp>
        <p:nvGrpSpPr>
          <p:cNvPr id="20" name="Group 19">
            <a:extLst>
              <a:ext uri="{FF2B5EF4-FFF2-40B4-BE49-F238E27FC236}">
                <a16:creationId xmlns:a16="http://schemas.microsoft.com/office/drawing/2014/main" id="{43070223-530E-994D-79A9-764B571468C5}"/>
              </a:ext>
            </a:extLst>
          </p:cNvPr>
          <p:cNvGrpSpPr/>
          <p:nvPr/>
        </p:nvGrpSpPr>
        <p:grpSpPr>
          <a:xfrm>
            <a:off x="5860023" y="3383280"/>
            <a:ext cx="437753" cy="91440"/>
            <a:chOff x="5322558" y="2259302"/>
            <a:chExt cx="437753" cy="91440"/>
          </a:xfrm>
        </p:grpSpPr>
        <p:sp>
          <p:nvSpPr>
            <p:cNvPr id="39" name="Straight Connector 23">
              <a:extLst>
                <a:ext uri="{FF2B5EF4-FFF2-40B4-BE49-F238E27FC236}">
                  <a16:creationId xmlns:a16="http://schemas.microsoft.com/office/drawing/2014/main" id="{2BF27051-82E2-CB94-E3F7-A5BDBEA32093}"/>
                </a:ext>
              </a:extLst>
            </p:cNvPr>
            <p:cNvSpPr/>
            <p:nvPr/>
          </p:nvSpPr>
          <p:spPr>
            <a:xfrm>
              <a:off x="5322558" y="2259302"/>
              <a:ext cx="437753" cy="91440"/>
            </a:xfrm>
            <a:custGeom>
              <a:avLst/>
              <a:gdLst/>
              <a:ahLst/>
              <a:cxnLst/>
              <a:rect l="0" t="0" r="0" b="0"/>
              <a:pathLst>
                <a:path>
                  <a:moveTo>
                    <a:pt x="0" y="45720"/>
                  </a:moveTo>
                  <a:lnTo>
                    <a:pt x="437753"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40" name="Straight Connector 24">
              <a:extLst>
                <a:ext uri="{FF2B5EF4-FFF2-40B4-BE49-F238E27FC236}">
                  <a16:creationId xmlns:a16="http://schemas.microsoft.com/office/drawing/2014/main" id="{0CD0FCA0-8BF5-8A13-5BD0-D34EF5438BB3}"/>
                </a:ext>
              </a:extLst>
            </p:cNvPr>
            <p:cNvSpPr txBox="1"/>
            <p:nvPr/>
          </p:nvSpPr>
          <p:spPr>
            <a:xfrm>
              <a:off x="5529726" y="2302678"/>
              <a:ext cx="23417" cy="4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21" name="Group 20">
            <a:extLst>
              <a:ext uri="{FF2B5EF4-FFF2-40B4-BE49-F238E27FC236}">
                <a16:creationId xmlns:a16="http://schemas.microsoft.com/office/drawing/2014/main" id="{D7B0A3A5-A0B1-88FD-05B9-B169566D09F5}"/>
              </a:ext>
            </a:extLst>
          </p:cNvPr>
          <p:cNvGrpSpPr/>
          <p:nvPr/>
        </p:nvGrpSpPr>
        <p:grpSpPr>
          <a:xfrm>
            <a:off x="3825503" y="2818104"/>
            <a:ext cx="2036320" cy="1221792"/>
            <a:chOff x="3288038" y="1694126"/>
            <a:chExt cx="2036320" cy="1221792"/>
          </a:xfrm>
        </p:grpSpPr>
        <p:sp>
          <p:nvSpPr>
            <p:cNvPr id="37" name="Rectangle 36">
              <a:extLst>
                <a:ext uri="{FF2B5EF4-FFF2-40B4-BE49-F238E27FC236}">
                  <a16:creationId xmlns:a16="http://schemas.microsoft.com/office/drawing/2014/main" id="{9DF813EE-2CCE-2838-99B9-AC0CE6433D77}"/>
                </a:ext>
              </a:extLst>
            </p:cNvPr>
            <p:cNvSpPr/>
            <p:nvPr/>
          </p:nvSpPr>
          <p:spPr>
            <a:xfrm>
              <a:off x="3288038" y="1694126"/>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38" name="TextBox 37">
              <a:extLst>
                <a:ext uri="{FF2B5EF4-FFF2-40B4-BE49-F238E27FC236}">
                  <a16:creationId xmlns:a16="http://schemas.microsoft.com/office/drawing/2014/main" id="{F966BF01-1AA2-2FA2-8A49-80CAB5B1482B}"/>
                </a:ext>
              </a:extLst>
            </p:cNvPr>
            <p:cNvSpPr txBox="1"/>
            <p:nvPr/>
          </p:nvSpPr>
          <p:spPr>
            <a:xfrm>
              <a:off x="3288038" y="1694126"/>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Identify Probability of Risk</a:t>
              </a:r>
            </a:p>
          </p:txBody>
        </p:sp>
      </p:grpSp>
      <p:grpSp>
        <p:nvGrpSpPr>
          <p:cNvPr id="22" name="Group 21">
            <a:extLst>
              <a:ext uri="{FF2B5EF4-FFF2-40B4-BE49-F238E27FC236}">
                <a16:creationId xmlns:a16="http://schemas.microsoft.com/office/drawing/2014/main" id="{4AC03853-0B90-479A-57E0-3A9C0BE5677A}"/>
              </a:ext>
            </a:extLst>
          </p:cNvPr>
          <p:cNvGrpSpPr/>
          <p:nvPr/>
        </p:nvGrpSpPr>
        <p:grpSpPr>
          <a:xfrm>
            <a:off x="8364697" y="3383280"/>
            <a:ext cx="437753" cy="91440"/>
            <a:chOff x="7827232" y="2259302"/>
            <a:chExt cx="437753" cy="91440"/>
          </a:xfrm>
        </p:grpSpPr>
        <p:sp>
          <p:nvSpPr>
            <p:cNvPr id="35" name="Straight Connector 27">
              <a:extLst>
                <a:ext uri="{FF2B5EF4-FFF2-40B4-BE49-F238E27FC236}">
                  <a16:creationId xmlns:a16="http://schemas.microsoft.com/office/drawing/2014/main" id="{723A8C4F-F183-9484-4438-F2754A499A24}"/>
                </a:ext>
              </a:extLst>
            </p:cNvPr>
            <p:cNvSpPr/>
            <p:nvPr/>
          </p:nvSpPr>
          <p:spPr>
            <a:xfrm>
              <a:off x="7827232" y="2259302"/>
              <a:ext cx="437753" cy="91440"/>
            </a:xfrm>
            <a:custGeom>
              <a:avLst/>
              <a:gdLst/>
              <a:ahLst/>
              <a:cxnLst/>
              <a:rect l="0" t="0" r="0" b="0"/>
              <a:pathLst>
                <a:path>
                  <a:moveTo>
                    <a:pt x="0" y="45720"/>
                  </a:moveTo>
                  <a:lnTo>
                    <a:pt x="437753" y="45720"/>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6" name="Straight Connector 28">
              <a:extLst>
                <a:ext uri="{FF2B5EF4-FFF2-40B4-BE49-F238E27FC236}">
                  <a16:creationId xmlns:a16="http://schemas.microsoft.com/office/drawing/2014/main" id="{35F49706-988D-C3BD-E397-80D410FFB4D6}"/>
                </a:ext>
              </a:extLst>
            </p:cNvPr>
            <p:cNvSpPr txBox="1"/>
            <p:nvPr/>
          </p:nvSpPr>
          <p:spPr>
            <a:xfrm>
              <a:off x="8034400" y="2302678"/>
              <a:ext cx="23417" cy="4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23" name="Group 22">
            <a:extLst>
              <a:ext uri="{FF2B5EF4-FFF2-40B4-BE49-F238E27FC236}">
                <a16:creationId xmlns:a16="http://schemas.microsoft.com/office/drawing/2014/main" id="{03E5B8BA-7137-DEC7-7E40-645F05A5BC19}"/>
              </a:ext>
            </a:extLst>
          </p:cNvPr>
          <p:cNvGrpSpPr/>
          <p:nvPr/>
        </p:nvGrpSpPr>
        <p:grpSpPr>
          <a:xfrm>
            <a:off x="6330177" y="2818104"/>
            <a:ext cx="2036320" cy="1221792"/>
            <a:chOff x="5792712" y="1694126"/>
            <a:chExt cx="2036320" cy="1221792"/>
          </a:xfrm>
        </p:grpSpPr>
        <p:sp>
          <p:nvSpPr>
            <p:cNvPr id="33" name="Rectangle 32">
              <a:extLst>
                <a:ext uri="{FF2B5EF4-FFF2-40B4-BE49-F238E27FC236}">
                  <a16:creationId xmlns:a16="http://schemas.microsoft.com/office/drawing/2014/main" id="{81B5CC27-D5B0-4707-6417-1D2C431346B1}"/>
                </a:ext>
              </a:extLst>
            </p:cNvPr>
            <p:cNvSpPr/>
            <p:nvPr/>
          </p:nvSpPr>
          <p:spPr>
            <a:xfrm>
              <a:off x="5792712" y="1694126"/>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34" name="TextBox 33">
              <a:extLst>
                <a:ext uri="{FF2B5EF4-FFF2-40B4-BE49-F238E27FC236}">
                  <a16:creationId xmlns:a16="http://schemas.microsoft.com/office/drawing/2014/main" id="{22C347A4-D6D1-C328-EC97-4CE6EDB570E1}"/>
                </a:ext>
              </a:extLst>
            </p:cNvPr>
            <p:cNvSpPr txBox="1"/>
            <p:nvPr/>
          </p:nvSpPr>
          <p:spPr>
            <a:xfrm>
              <a:off x="5792712" y="1694126"/>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Calculate Risk Priority Number</a:t>
              </a:r>
            </a:p>
          </p:txBody>
        </p:sp>
      </p:grpSp>
      <p:grpSp>
        <p:nvGrpSpPr>
          <p:cNvPr id="24" name="Group 23">
            <a:extLst>
              <a:ext uri="{FF2B5EF4-FFF2-40B4-BE49-F238E27FC236}">
                <a16:creationId xmlns:a16="http://schemas.microsoft.com/office/drawing/2014/main" id="{592C2B39-3745-1689-28B0-97DF492CF002}"/>
              </a:ext>
            </a:extLst>
          </p:cNvPr>
          <p:cNvGrpSpPr/>
          <p:nvPr/>
        </p:nvGrpSpPr>
        <p:grpSpPr>
          <a:xfrm>
            <a:off x="2338989" y="4038096"/>
            <a:ext cx="7514021" cy="437753"/>
            <a:chOff x="1801524" y="2914118"/>
            <a:chExt cx="7514021" cy="437753"/>
          </a:xfrm>
        </p:grpSpPr>
        <p:sp>
          <p:nvSpPr>
            <p:cNvPr id="31" name="Straight Connector 31">
              <a:extLst>
                <a:ext uri="{FF2B5EF4-FFF2-40B4-BE49-F238E27FC236}">
                  <a16:creationId xmlns:a16="http://schemas.microsoft.com/office/drawing/2014/main" id="{460BFB29-CD04-619A-A115-8B0C2FE26403}"/>
                </a:ext>
              </a:extLst>
            </p:cNvPr>
            <p:cNvSpPr/>
            <p:nvPr/>
          </p:nvSpPr>
          <p:spPr>
            <a:xfrm>
              <a:off x="1801524" y="2914118"/>
              <a:ext cx="7514021" cy="437753"/>
            </a:xfrm>
            <a:custGeom>
              <a:avLst/>
              <a:gdLst/>
              <a:ahLst/>
              <a:cxnLst/>
              <a:rect l="0" t="0" r="0" b="0"/>
              <a:pathLst>
                <a:path>
                  <a:moveTo>
                    <a:pt x="7514021" y="0"/>
                  </a:moveTo>
                  <a:lnTo>
                    <a:pt x="7514021" y="235976"/>
                  </a:lnTo>
                  <a:lnTo>
                    <a:pt x="0" y="235976"/>
                  </a:lnTo>
                  <a:lnTo>
                    <a:pt x="0" y="437753"/>
                  </a:lnTo>
                </a:path>
              </a:pathLst>
            </a:custGeom>
            <a:noFill/>
            <a:ln>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32" name="Straight Connector 32">
              <a:extLst>
                <a:ext uri="{FF2B5EF4-FFF2-40B4-BE49-F238E27FC236}">
                  <a16:creationId xmlns:a16="http://schemas.microsoft.com/office/drawing/2014/main" id="{BBE9F18A-B83D-2850-656D-2416DE4551A5}"/>
                </a:ext>
              </a:extLst>
            </p:cNvPr>
            <p:cNvSpPr txBox="1"/>
            <p:nvPr/>
          </p:nvSpPr>
          <p:spPr>
            <a:xfrm>
              <a:off x="5370320" y="3130651"/>
              <a:ext cx="376430" cy="468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p:txBody>
        </p:sp>
      </p:grpSp>
      <p:grpSp>
        <p:nvGrpSpPr>
          <p:cNvPr id="25" name="Group 24">
            <a:extLst>
              <a:ext uri="{FF2B5EF4-FFF2-40B4-BE49-F238E27FC236}">
                <a16:creationId xmlns:a16="http://schemas.microsoft.com/office/drawing/2014/main" id="{4BD6C9B6-0281-71E7-341A-20B4A94441E2}"/>
              </a:ext>
            </a:extLst>
          </p:cNvPr>
          <p:cNvGrpSpPr/>
          <p:nvPr/>
        </p:nvGrpSpPr>
        <p:grpSpPr>
          <a:xfrm>
            <a:off x="8834851" y="2818104"/>
            <a:ext cx="2036320" cy="1221792"/>
            <a:chOff x="8297386" y="1694126"/>
            <a:chExt cx="2036320" cy="1221792"/>
          </a:xfrm>
        </p:grpSpPr>
        <p:sp>
          <p:nvSpPr>
            <p:cNvPr id="29" name="Rectangle 28">
              <a:extLst>
                <a:ext uri="{FF2B5EF4-FFF2-40B4-BE49-F238E27FC236}">
                  <a16:creationId xmlns:a16="http://schemas.microsoft.com/office/drawing/2014/main" id="{7306E7A5-29F3-6F80-C6EB-FD9CD9503DF9}"/>
                </a:ext>
              </a:extLst>
            </p:cNvPr>
            <p:cNvSpPr/>
            <p:nvPr/>
          </p:nvSpPr>
          <p:spPr>
            <a:xfrm>
              <a:off x="8297386" y="1694126"/>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30" name="TextBox 29">
              <a:extLst>
                <a:ext uri="{FF2B5EF4-FFF2-40B4-BE49-F238E27FC236}">
                  <a16:creationId xmlns:a16="http://schemas.microsoft.com/office/drawing/2014/main" id="{C90B5591-E1D7-BD5F-E3A7-7051DB068452}"/>
                </a:ext>
              </a:extLst>
            </p:cNvPr>
            <p:cNvSpPr txBox="1"/>
            <p:nvPr/>
          </p:nvSpPr>
          <p:spPr>
            <a:xfrm>
              <a:off x="8297386" y="1694126"/>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Justify your Assessment</a:t>
              </a:r>
            </a:p>
          </p:txBody>
        </p:sp>
      </p:grpSp>
      <p:grpSp>
        <p:nvGrpSpPr>
          <p:cNvPr id="26" name="Group 25">
            <a:extLst>
              <a:ext uri="{FF2B5EF4-FFF2-40B4-BE49-F238E27FC236}">
                <a16:creationId xmlns:a16="http://schemas.microsoft.com/office/drawing/2014/main" id="{20E53CF4-44BD-F2BB-E58C-54D94BAA33D7}"/>
              </a:ext>
            </a:extLst>
          </p:cNvPr>
          <p:cNvGrpSpPr/>
          <p:nvPr/>
        </p:nvGrpSpPr>
        <p:grpSpPr>
          <a:xfrm>
            <a:off x="1320829" y="4508250"/>
            <a:ext cx="2036320" cy="1221792"/>
            <a:chOff x="783364" y="3384272"/>
            <a:chExt cx="2036320" cy="1221792"/>
          </a:xfrm>
        </p:grpSpPr>
        <p:sp>
          <p:nvSpPr>
            <p:cNvPr id="27" name="Rectangle 26">
              <a:extLst>
                <a:ext uri="{FF2B5EF4-FFF2-40B4-BE49-F238E27FC236}">
                  <a16:creationId xmlns:a16="http://schemas.microsoft.com/office/drawing/2014/main" id="{AC8E9277-11B2-C26F-3290-84E2ED7465D8}"/>
                </a:ext>
              </a:extLst>
            </p:cNvPr>
            <p:cNvSpPr/>
            <p:nvPr/>
          </p:nvSpPr>
          <p:spPr>
            <a:xfrm>
              <a:off x="783364" y="3384272"/>
              <a:ext cx="2036320" cy="122179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8" name="TextBox 27">
              <a:extLst>
                <a:ext uri="{FF2B5EF4-FFF2-40B4-BE49-F238E27FC236}">
                  <a16:creationId xmlns:a16="http://schemas.microsoft.com/office/drawing/2014/main" id="{91313FF2-6A6C-135C-DFDC-5A34D876DB96}"/>
                </a:ext>
              </a:extLst>
            </p:cNvPr>
            <p:cNvSpPr txBox="1"/>
            <p:nvPr/>
          </p:nvSpPr>
          <p:spPr>
            <a:xfrm>
              <a:off x="783364" y="3384272"/>
              <a:ext cx="2036320" cy="1221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Prioritize Risk</a:t>
              </a:r>
            </a:p>
          </p:txBody>
        </p:sp>
      </p:grpSp>
      <p:sp>
        <p:nvSpPr>
          <p:cNvPr id="6" name="TextBox 5">
            <a:extLst>
              <a:ext uri="{FF2B5EF4-FFF2-40B4-BE49-F238E27FC236}">
                <a16:creationId xmlns:a16="http://schemas.microsoft.com/office/drawing/2014/main" id="{447F602F-70E0-ECCF-759B-E79A171B54B1}"/>
              </a:ext>
            </a:extLst>
          </p:cNvPr>
          <p:cNvSpPr txBox="1"/>
          <p:nvPr/>
        </p:nvSpPr>
        <p:spPr>
          <a:xfrm>
            <a:off x="363463" y="169542"/>
            <a:ext cx="10993120" cy="452432"/>
          </a:xfrm>
          <a:prstGeom prst="rect">
            <a:avLst/>
          </a:prstGeom>
          <a:noFill/>
        </p:spPr>
        <p:txBody>
          <a:bodyPr wrap="square" lIns="0" tIns="0" rIns="0" bIns="0" rtlCol="0">
            <a:spAutoFit/>
          </a:bodyPr>
          <a:lstStyle/>
          <a:p>
            <a:pPr marL="0" algn="l" defTabSz="914400" rtl="0" eaLnBrk="1" latinLnBrk="0" hangingPunct="1">
              <a:lnSpc>
                <a:spcPct val="130000"/>
              </a:lnSpc>
            </a:pPr>
            <a:r>
              <a:rPr lang="en-GB" sz="2400" kern="1200" spc="100" baseline="0" noProof="0" dirty="0">
                <a:solidFill>
                  <a:schemeClr val="tx1"/>
                </a:solidFill>
                <a:latin typeface="+mn-lt"/>
                <a:ea typeface="+mn-ea"/>
                <a:cs typeface="+mn-cs"/>
              </a:rPr>
              <a:t>Actual risk assessment process needs to be added in the audit process </a:t>
            </a:r>
          </a:p>
        </p:txBody>
      </p:sp>
    </p:spTree>
    <p:extLst>
      <p:ext uri="{BB962C8B-B14F-4D97-AF65-F5344CB8AC3E}">
        <p14:creationId xmlns:p14="http://schemas.microsoft.com/office/powerpoint/2010/main" val="383937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DA32CBC-7050-293A-7B19-EB5BD5BBC82B}"/>
              </a:ext>
            </a:extLst>
          </p:cNvPr>
          <p:cNvSpPr>
            <a:spLocks noGrp="1"/>
          </p:cNvSpPr>
          <p:nvPr>
            <p:ph type="ftr" sz="quarter" idx="11"/>
          </p:nvPr>
        </p:nvSpPr>
        <p:spPr/>
        <p:txBody>
          <a:bodyPr/>
          <a:lstStyle/>
          <a:p>
            <a:endParaRPr lang="en-GB" dirty="0"/>
          </a:p>
        </p:txBody>
      </p:sp>
      <p:sp>
        <p:nvSpPr>
          <p:cNvPr id="3" name="Slide Number Placeholder 2">
            <a:extLst>
              <a:ext uri="{FF2B5EF4-FFF2-40B4-BE49-F238E27FC236}">
                <a16:creationId xmlns:a16="http://schemas.microsoft.com/office/drawing/2014/main" id="{4E34C826-D1AE-5D6B-1AF3-FA158036C458}"/>
              </a:ext>
            </a:extLst>
          </p:cNvPr>
          <p:cNvSpPr>
            <a:spLocks noGrp="1"/>
          </p:cNvSpPr>
          <p:nvPr>
            <p:ph type="sldNum" sz="quarter" idx="12"/>
          </p:nvPr>
        </p:nvSpPr>
        <p:spPr/>
        <p:txBody>
          <a:bodyPr/>
          <a:lstStyle/>
          <a:p>
            <a:fld id="{45D37B1E-C366-494F-A587-962AD9AABC83}" type="slidenum">
              <a:rPr lang="en-GB" smtClean="0"/>
              <a:pPr/>
              <a:t>6</a:t>
            </a:fld>
            <a:endParaRPr lang="en-GB" dirty="0"/>
          </a:p>
        </p:txBody>
      </p:sp>
      <p:sp>
        <p:nvSpPr>
          <p:cNvPr id="4" name="Title 3">
            <a:extLst>
              <a:ext uri="{FF2B5EF4-FFF2-40B4-BE49-F238E27FC236}">
                <a16:creationId xmlns:a16="http://schemas.microsoft.com/office/drawing/2014/main" id="{CFD95EF2-62AE-74DC-466F-02A79829F218}"/>
              </a:ext>
            </a:extLst>
          </p:cNvPr>
          <p:cNvSpPr>
            <a:spLocks noGrp="1"/>
          </p:cNvSpPr>
          <p:nvPr>
            <p:ph type="title"/>
          </p:nvPr>
        </p:nvSpPr>
        <p:spPr>
          <a:xfrm>
            <a:off x="2941866" y="2519087"/>
            <a:ext cx="5981520" cy="798787"/>
          </a:xfrm>
        </p:spPr>
        <p:txBody>
          <a:bodyPr/>
          <a:lstStyle/>
          <a:p>
            <a:r>
              <a:rPr lang="en-GB" sz="4400" dirty="0"/>
              <a:t>Thank you</a:t>
            </a:r>
            <a:endParaRPr lang="en-US" sz="4400" dirty="0"/>
          </a:p>
        </p:txBody>
      </p:sp>
    </p:spTree>
    <p:extLst>
      <p:ext uri="{BB962C8B-B14F-4D97-AF65-F5344CB8AC3E}">
        <p14:creationId xmlns:p14="http://schemas.microsoft.com/office/powerpoint/2010/main" val="2936332280"/>
      </p:ext>
    </p:extLst>
  </p:cSld>
  <p:clrMapOvr>
    <a:masterClrMapping/>
  </p:clrMapOvr>
</p:sld>
</file>

<file path=ppt/theme/theme1.xml><?xml version="1.0" encoding="utf-8"?>
<a:theme xmlns:a="http://schemas.openxmlformats.org/drawingml/2006/main" name="BESTSELLER ">
  <a:themeElements>
    <a:clrScheme name="Bestseller PP">
      <a:dk1>
        <a:srgbClr val="222222"/>
      </a:dk1>
      <a:lt1>
        <a:sysClr val="window" lastClr="FFFFFF"/>
      </a:lt1>
      <a:dk2>
        <a:srgbClr val="707174"/>
      </a:dk2>
      <a:lt2>
        <a:srgbClr val="E2E1DC"/>
      </a:lt2>
      <a:accent1>
        <a:srgbClr val="67645C"/>
      </a:accent1>
      <a:accent2>
        <a:srgbClr val="877B62"/>
      </a:accent2>
      <a:accent3>
        <a:srgbClr val="DAB221"/>
      </a:accent3>
      <a:accent4>
        <a:srgbClr val="7C363C"/>
      </a:accent4>
      <a:accent5>
        <a:srgbClr val="6B734B"/>
      </a:accent5>
      <a:accent6>
        <a:srgbClr val="0F3B64"/>
      </a:accent6>
      <a:hlink>
        <a:srgbClr val="0000FF"/>
      </a:hlink>
      <a:folHlink>
        <a:srgbClr val="800080"/>
      </a:folHlink>
    </a:clrScheme>
    <a:fontScheme name="BESTSELLER">
      <a:majorFont>
        <a:latin typeface="Adelle BS Office"/>
        <a:ea typeface=""/>
        <a:cs typeface=""/>
      </a:majorFont>
      <a:minorFont>
        <a:latin typeface="Adelle BS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9F9581"/>
        </a:solidFill>
        <a:ln>
          <a:noFill/>
        </a:ln>
      </a:spPr>
      <a:bodyPr rtlCol="0" anchor="ctr"/>
      <a:lstStyle>
        <a:defPPr algn="ctr">
          <a:lnSpc>
            <a:spcPct val="130000"/>
          </a:lnSpc>
          <a:defRPr sz="1200" spc="100" baseline="0" noProof="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0" algn="l" defTabSz="914400" rtl="0" eaLnBrk="1" latinLnBrk="0" hangingPunct="1">
          <a:lnSpc>
            <a:spcPct val="130000"/>
          </a:lnSpc>
          <a:defRPr sz="1200" kern="1200" spc="100" baseline="0" noProof="0" dirty="0" err="1" smtClean="0">
            <a:solidFill>
              <a:schemeClr val="tx1"/>
            </a:solidFill>
            <a:latin typeface="+mn-lt"/>
            <a:ea typeface="+mn-ea"/>
            <a:cs typeface="+mn-cs"/>
          </a:defRPr>
        </a:defPPr>
      </a:lstStyle>
    </a:txDef>
  </a:objectDefaults>
  <a:extraClrSchemeLst/>
  <a:custClrLst>
    <a:custClr name="BLACK">
      <a:srgbClr val="222221"/>
    </a:custClr>
    <a:custClr name="BLACK U">
      <a:srgbClr val="67645C"/>
    </a:custClr>
    <a:custClr name="SAND 100">
      <a:srgbClr val="877B62"/>
    </a:custClr>
    <a:custClr name="KHAKI 100">
      <a:srgbClr val="777261"/>
    </a:custClr>
    <a:custClr name="SAHAR 100">
      <a:srgbClr val="9D895A"/>
    </a:custClr>
    <a:custClr name="GREEN 100">
      <a:srgbClr val="3A4435"/>
    </a:custClr>
    <a:custClr name="BLUE 100">
      <a:srgbClr val="2B393F"/>
    </a:custClr>
    <a:custClr name="RUST 100">
      <a:srgbClr val="6B4837"/>
    </a:custClr>
    <a:custClr name="Color has no name">
      <a:srgbClr val="FFFFFF"/>
    </a:custClr>
    <a:custClr name="HIGHLIGHT YELLOW">
      <a:srgbClr val="DAB221"/>
    </a:custClr>
    <a:custClr name="PANTONE 425U">
      <a:srgbClr val="707074"/>
    </a:custClr>
    <a:custClr name="PANTONE 405U">
      <a:srgbClr val="85837D"/>
    </a:custClr>
    <a:custClr name="SAND 80">
      <a:srgbClr val="9F9581"/>
    </a:custClr>
    <a:custClr name="KHAKI 80">
      <a:srgbClr val="928E80"/>
    </a:custClr>
    <a:custClr name="SAHARA 80">
      <a:srgbClr val="B1A17B"/>
    </a:custClr>
    <a:custClr name="GREEN 80">
      <a:srgbClr val="61695D"/>
    </a:custClr>
    <a:custClr name="BLUE 80">
      <a:srgbClr val="556165"/>
    </a:custClr>
    <a:custClr name="RUST 80">
      <a:srgbClr val="896D5F"/>
    </a:custClr>
    <a:custClr name="Color has no name">
      <a:srgbClr val="FFFFFF"/>
    </a:custClr>
    <a:custClr name="HIGHLIGHT RED">
      <a:srgbClr val="7C363C"/>
    </a:custClr>
    <a:custClr name="PANTONE 423U">
      <a:srgbClr val="929395"/>
    </a:custClr>
    <a:custClr name="PANTONE 403U">
      <a:srgbClr val="A4A29D"/>
    </a:custClr>
    <a:custClr name="SAND 60">
      <a:srgbClr val="B7B0A1"/>
    </a:custClr>
    <a:custClr name="KHAKI 60">
      <a:srgbClr val="ADAAA0"/>
    </a:custClr>
    <a:custClr name="SAHARA 60">
      <a:srgbClr val="C4B89C"/>
    </a:custClr>
    <a:custClr name="GREEN 60">
      <a:srgbClr val="898F86"/>
    </a:custClr>
    <a:custClr name="BLUE 60">
      <a:srgbClr val="80888C"/>
    </a:custClr>
    <a:custClr name="RUST 60">
      <a:srgbClr val="A69187"/>
    </a:custClr>
    <a:custClr name="Color has no name">
      <a:srgbClr val="FFFFFF"/>
    </a:custClr>
    <a:custClr name="HIGHLIGHT GREEN">
      <a:srgbClr val="6B734B"/>
    </a:custClr>
    <a:custClr name="PANTONE 421U">
      <a:srgbClr val="B0B0AE"/>
    </a:custClr>
    <a:custClr name="PANTONE 401U">
      <a:srgbClr val="C2C1BE"/>
    </a:custClr>
    <a:custClr name="SAND 40">
      <a:srgbClr val="CFCAC0"/>
    </a:custClr>
    <a:custClr name="KHAKI 40">
      <a:srgbClr val="C8C6BF"/>
    </a:custClr>
    <a:custClr name="SAHARA 40">
      <a:srgbClr val="D8D0BD"/>
    </a:custClr>
    <a:custClr name="GREEN 40">
      <a:srgbClr val="B0B4AE"/>
    </a:custClr>
    <a:custClr name="BLUE 40">
      <a:srgbClr val="AAB0B2"/>
    </a:custClr>
    <a:custClr name="RUST 40">
      <a:srgbClr val="C4B6AF"/>
    </a:custClr>
    <a:custClr name="Color has no name">
      <a:srgbClr val="FFFFFF"/>
    </a:custClr>
    <a:custClr name="HIGHLIGHT BLUE">
      <a:srgbClr val="0F3B64"/>
    </a:custClr>
    <a:custClr name="COOL GREY 1U">
      <a:srgbClr val="DAD9D6"/>
    </a:custClr>
    <a:custClr name="WARM GREY 1U">
      <a:srgbClr val="E0E0DE"/>
    </a:custClr>
    <a:custClr name="SAND 20">
      <a:srgbClr val="E7E5E0"/>
    </a:custClr>
    <a:custClr name="KHAKI 20">
      <a:srgbClr val="E3E2DF"/>
    </a:custClr>
    <a:custClr name="SAHARA 20">
      <a:srgbClr val="EBE7DE"/>
    </a:custClr>
    <a:custClr name="GREEN 20">
      <a:srgbClr val="D7DAD7"/>
    </a:custClr>
    <a:custClr name="BLUE 20">
      <a:srgbClr val="D5D7D9"/>
    </a:custClr>
    <a:custClr name="RUST 20">
      <a:srgbClr val="E1DAD7"/>
    </a:custClr>
  </a:custClrLst>
  <a:extLst>
    <a:ext uri="{05A4C25C-085E-4340-85A3-A5531E510DB2}">
      <thm15:themeFamily xmlns:thm15="http://schemas.microsoft.com/office/thememl/2012/main" name="Blank.potx" id="{C713E676-4C72-4317-8CEC-0B381629BD07}" vid="{9A674008-F36A-441B-970B-7865E056F5E8}"/>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STSELLER">
      <a:majorFont>
        <a:latin typeface="Adelle BS Office"/>
        <a:ea typeface=""/>
        <a:cs typeface=""/>
      </a:majorFont>
      <a:minorFont>
        <a:latin typeface="Adelle BS Offi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BLACK">
      <a:srgbClr val="222221"/>
    </a:custClr>
    <a:custClr name="BLACK U">
      <a:srgbClr val="67645C"/>
    </a:custClr>
    <a:custClr name="SAND 100">
      <a:srgbClr val="877B62"/>
    </a:custClr>
    <a:custClr name="KHAKI 100">
      <a:srgbClr val="777261"/>
    </a:custClr>
    <a:custClr name="SAHAR 100">
      <a:srgbClr val="9D895A"/>
    </a:custClr>
    <a:custClr name="GREEN 100">
      <a:srgbClr val="3A4435"/>
    </a:custClr>
    <a:custClr name="BLUE 100">
      <a:srgbClr val="2B393F"/>
    </a:custClr>
    <a:custClr name="RUST 100">
      <a:srgbClr val="6B4837"/>
    </a:custClr>
    <a:custClr name="Color has no name">
      <a:srgbClr val="FFFFFF"/>
    </a:custClr>
    <a:custClr name="HIGHLIGHT YELLOW">
      <a:srgbClr val="DAB221"/>
    </a:custClr>
    <a:custClr name="PANTONE 425U">
      <a:srgbClr val="707074"/>
    </a:custClr>
    <a:custClr name="PANTONE 405U">
      <a:srgbClr val="85837D"/>
    </a:custClr>
    <a:custClr name="SAND 80">
      <a:srgbClr val="9F9581"/>
    </a:custClr>
    <a:custClr name="KHAKI 80">
      <a:srgbClr val="928E80"/>
    </a:custClr>
    <a:custClr name="SAHARA 80">
      <a:srgbClr val="B1A17B"/>
    </a:custClr>
    <a:custClr name="GREEN 80">
      <a:srgbClr val="61695D"/>
    </a:custClr>
    <a:custClr name="BLUE 80">
      <a:srgbClr val="556165"/>
    </a:custClr>
    <a:custClr name="RUST 80">
      <a:srgbClr val="896D5F"/>
    </a:custClr>
    <a:custClr name="Color has no name">
      <a:srgbClr val="FFFFFF"/>
    </a:custClr>
    <a:custClr name="HIGHLIGHT RED">
      <a:srgbClr val="7C363C"/>
    </a:custClr>
    <a:custClr name="PANTONE 423U">
      <a:srgbClr val="929395"/>
    </a:custClr>
    <a:custClr name="PANTONE 403U">
      <a:srgbClr val="A4A29D"/>
    </a:custClr>
    <a:custClr name="SAND 60">
      <a:srgbClr val="B7B0A1"/>
    </a:custClr>
    <a:custClr name="KHAKI 60">
      <a:srgbClr val="ADAAA0"/>
    </a:custClr>
    <a:custClr name="SAHARA 60">
      <a:srgbClr val="C4B89C"/>
    </a:custClr>
    <a:custClr name="GREEN 60">
      <a:srgbClr val="898F86"/>
    </a:custClr>
    <a:custClr name="BLUE 60">
      <a:srgbClr val="80888C"/>
    </a:custClr>
    <a:custClr name="RUST 60">
      <a:srgbClr val="A69187"/>
    </a:custClr>
    <a:custClr name="Color has no name">
      <a:srgbClr val="FFFFFF"/>
    </a:custClr>
    <a:custClr name="HIGHLIGHT GREEN">
      <a:srgbClr val="6B734B"/>
    </a:custClr>
    <a:custClr name="PANTONE 421U">
      <a:srgbClr val="B0B0AE"/>
    </a:custClr>
    <a:custClr name="PANTONE 401U">
      <a:srgbClr val="C2C1BE"/>
    </a:custClr>
    <a:custClr name="SAND 40">
      <a:srgbClr val="CFCAC0"/>
    </a:custClr>
    <a:custClr name="KHAKI 40">
      <a:srgbClr val="C8C6BF"/>
    </a:custClr>
    <a:custClr name="SAHARA 40">
      <a:srgbClr val="D8D0BD"/>
    </a:custClr>
    <a:custClr name="GREEN 40">
      <a:srgbClr val="B0B4AE"/>
    </a:custClr>
    <a:custClr name="BLUE 40">
      <a:srgbClr val="AAB0B2"/>
    </a:custClr>
    <a:custClr name="RUST 40">
      <a:srgbClr val="C4B6AF"/>
    </a:custClr>
    <a:custClr name="Color has no name">
      <a:srgbClr val="FFFFFF"/>
    </a:custClr>
    <a:custClr name="HIGHLIGHT BLUE">
      <a:srgbClr val="0F3B64"/>
    </a:custClr>
    <a:custClr name="COOL GREY 1U">
      <a:srgbClr val="DAD9D6"/>
    </a:custClr>
    <a:custClr name="WARM GREY 1U">
      <a:srgbClr val="E0E0DE"/>
    </a:custClr>
    <a:custClr name="SAND 20">
      <a:srgbClr val="E7E5E0"/>
    </a:custClr>
    <a:custClr name="KHAKI 20">
      <a:srgbClr val="E3E2DF"/>
    </a:custClr>
    <a:custClr name="SAHARA 20">
      <a:srgbClr val="EBE7DE"/>
    </a:custClr>
    <a:custClr name="GREEN 20">
      <a:srgbClr val="D7DAD7"/>
    </a:custClr>
    <a:custClr name="BLUE 20">
      <a:srgbClr val="D5D7D9"/>
    </a:custClr>
    <a:custClr name="RUST 20">
      <a:srgbClr val="E1DAD7"/>
    </a:custClr>
  </a:custClrLst>
</a:theme>
</file>

<file path=ppt/theme/theme3.xml><?xml version="1.0" encoding="utf-8"?>
<a:theme xmlns:a="http://schemas.openxmlformats.org/drawingml/2006/main" name="Office Theme">
  <a:themeElements>
    <a:clrScheme name="Bestseller PP">
      <a:dk1>
        <a:srgbClr val="222222"/>
      </a:dk1>
      <a:lt1>
        <a:sysClr val="window" lastClr="FFFFFF"/>
      </a:lt1>
      <a:dk2>
        <a:srgbClr val="707174"/>
      </a:dk2>
      <a:lt2>
        <a:srgbClr val="E2E1DC"/>
      </a:lt2>
      <a:accent1>
        <a:srgbClr val="67645C"/>
      </a:accent1>
      <a:accent2>
        <a:srgbClr val="877B62"/>
      </a:accent2>
      <a:accent3>
        <a:srgbClr val="DAB221"/>
      </a:accent3>
      <a:accent4>
        <a:srgbClr val="7C363C"/>
      </a:accent4>
      <a:accent5>
        <a:srgbClr val="6B734B"/>
      </a:accent5>
      <a:accent6>
        <a:srgbClr val="0F3B64"/>
      </a:accent6>
      <a:hlink>
        <a:srgbClr val="0000FF"/>
      </a:hlink>
      <a:folHlink>
        <a:srgbClr val="800080"/>
      </a:folHlink>
    </a:clrScheme>
    <a:fontScheme name="BESTSELLER">
      <a:majorFont>
        <a:latin typeface="Adelle BS Office"/>
        <a:ea typeface=""/>
        <a:cs typeface=""/>
      </a:majorFont>
      <a:minorFont>
        <a:latin typeface="Adelle BS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documentContentValidatorConfiguration":{"enableDocumentContentValidator":false,"documentContentValidatorVersion":0},"elementsMetadata":[],"slideId":"637557354017333278","enableDocumentContentUpdater":true,"version":"1.1"}]]></TemplafySlideTemplateConfiguration>
</file>

<file path=customXml/item10.xml><?xml version="1.0" encoding="utf-8"?>
<TemplafySlideFormConfiguration><![CDATA[{"formFields":[],"formDataEntries":[]}]]></TemplafySlideFormConfiguration>
</file>

<file path=customXml/item11.xml><?xml version="1.0" encoding="utf-8"?>
<ct:contentTypeSchema xmlns:ct="http://schemas.microsoft.com/office/2006/metadata/contentType" xmlns:ma="http://schemas.microsoft.com/office/2006/metadata/properties/metaAttributes" ct:_="" ma:_="" ma:contentTypeName="Document" ma:contentTypeID="0x010100EB7A09207925894BAFBFB2E8872961B8" ma:contentTypeVersion="4" ma:contentTypeDescription="Create a new document." ma:contentTypeScope="" ma:versionID="a9cbbbb8d0c4309877801d5b1449b5c7">
  <xsd:schema xmlns:xsd="http://www.w3.org/2001/XMLSchema" xmlns:xs="http://www.w3.org/2001/XMLSchema" xmlns:p="http://schemas.microsoft.com/office/2006/metadata/properties" xmlns:ns2="89ac130c-7fb5-45d3-922d-e91aae499069" xmlns:ns3="c00bac86-f0b0-4aa2-94bd-77f1d5948859" targetNamespace="http://schemas.microsoft.com/office/2006/metadata/properties" ma:root="true" ma:fieldsID="50232dfa855fdf3bdf26d706dd9c5d39" ns2:_="" ns3:_="">
    <xsd:import namespace="89ac130c-7fb5-45d3-922d-e91aae499069"/>
    <xsd:import namespace="c00bac86-f0b0-4aa2-94bd-77f1d594885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ac130c-7fb5-45d3-922d-e91aae4990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00bac86-f0b0-4aa2-94bd-77f1d594885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2.xml><?xml version="1.0" encoding="utf-8"?>
<TemplafyTemplateConfiguration><![CDATA[{"elementsMetadata":[],"transformationConfigurations":[{"language":"{{DocumentLanguage}}","disableUpdates":false,"type":"proofingLanguage"}],"templateName":"Bestseller presentation start","templateDescription":"","enableDocumentContentUpdater":true,"version":"1.1"}]]></TemplafyTemplateConfiguration>
</file>

<file path=customXml/item13.xml><?xml version="1.0" encoding="utf-8"?>
<TemplafySlideFormConfiguration><![CDATA[{"formFields":[],"formDataEntries":[]}]]></TemplafySlideFormConfiguration>
</file>

<file path=customXml/item14.xml><?xml version="1.0" encoding="utf-8"?>
<?mso-contentType ?>
<FormTemplates xmlns="http://schemas.microsoft.com/sharepoint/v3/contenttype/forms">
  <Display>DocumentLibraryForm</Display>
  <Edit>DocumentLibraryForm</Edit>
  <New>DocumentLibraryForm</New>
</FormTemplates>
</file>

<file path=customXml/item15.xml><?xml version="1.0" encoding="utf-8"?>
<TemplafySlideFormConfiguration><![CDATA[{"formFields":[],"formDataEntries":[]}]]></TemplafySlideFormConfiguration>
</file>

<file path=customXml/item2.xml><?xml version="1.0" encoding="utf-8"?>
<TemplafySlideFormConfiguration><![CDATA[{"formFields":[],"formDataEntries":[]}]]></TemplafySlideFormConfiguration>
</file>

<file path=customXml/item3.xml><?xml version="1.0" encoding="utf-8"?>
<TemplafySlideTemplateConfiguration><![CDATA[{"documentContentValidatorConfiguration":{"enableDocumentContentValidator":false,"documentContentValidatorVersion":0},"elementsMetadata":[],"slideId":"637557354017177166","enableDocumentContentUpdater":true,"version":"1.1"}]]></TemplafySlideTemplateConfiguration>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TemplafySlideTemplateConfiguration><![CDATA[{"documentContentValidatorConfiguration":{"enableDocumentContentValidator":false,"documentContentValidatorVersion":0},"elementsMetadata":[],"slideId":"637557354016864556","enableDocumentContentUpdater":true,"version":"1.1"}]]></TemplafySlideTemplateConfiguration>
</file>

<file path=customXml/item6.xml><?xml version="1.0" encoding="utf-8"?>
<TemplafySlideTemplateConfiguration><![CDATA[{"documentContentValidatorConfiguration":{"enableDocumentContentValidator":false,"documentContentValidatorVersion":0},"elementsMetadata":[],"slideId":"637557354017177167","enableDocumentContentUpdater":true,"version":"1.1"}]]></TemplafySlideTemplateConfiguration>
</file>

<file path=customXml/item7.xml><?xml version="1.0" encoding="utf-8"?>
<TemplafyFormConfiguration><![CDATA[{"formFields":[],"formDataEntries":[]}]]></TemplafyFormConfiguration>
</file>

<file path=customXml/item8.xml><?xml version="1.0" encoding="utf-8"?>
<TemplafySlideFormConfiguration><![CDATA[{"formFields":[],"formDataEntries":[]}]]></TemplafySlideFormConfiguration>
</file>

<file path=customXml/item9.xml><?xml version="1.0" encoding="utf-8"?>
<TemplafySlideTemplateConfiguration><![CDATA[{"documentContentValidatorConfiguration":{"enableDocumentContentValidator":false,"documentContentValidatorVersion":0},"elementsMetadata":[],"slideId":"637557354017177165","enableDocumentContentUpdater":true,"version":"1.1"}]]></TemplafySlideTemplateConfiguration>
</file>

<file path=customXml/itemProps1.xml><?xml version="1.0" encoding="utf-8"?>
<ds:datastoreItem xmlns:ds="http://schemas.openxmlformats.org/officeDocument/2006/customXml" ds:itemID="{E612AB2F-5345-4C16-8B4C-7CABF123AD25}">
  <ds:schemaRefs/>
</ds:datastoreItem>
</file>

<file path=customXml/itemProps10.xml><?xml version="1.0" encoding="utf-8"?>
<ds:datastoreItem xmlns:ds="http://schemas.openxmlformats.org/officeDocument/2006/customXml" ds:itemID="{E9A1A0A4-2B0B-4BC2-933B-4333D2F00DB0}">
  <ds:schemaRefs/>
</ds:datastoreItem>
</file>

<file path=customXml/itemProps11.xml><?xml version="1.0" encoding="utf-8"?>
<ds:datastoreItem xmlns:ds="http://schemas.openxmlformats.org/officeDocument/2006/customXml" ds:itemID="{CDA5EA8D-3239-4648-A9E4-B803755F7D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ac130c-7fb5-45d3-922d-e91aae499069"/>
    <ds:schemaRef ds:uri="c00bac86-f0b0-4aa2-94bd-77f1d59488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2.xml><?xml version="1.0" encoding="utf-8"?>
<ds:datastoreItem xmlns:ds="http://schemas.openxmlformats.org/officeDocument/2006/customXml" ds:itemID="{84AEBE1B-F466-4976-B078-181A62D66D00}">
  <ds:schemaRefs/>
</ds:datastoreItem>
</file>

<file path=customXml/itemProps13.xml><?xml version="1.0" encoding="utf-8"?>
<ds:datastoreItem xmlns:ds="http://schemas.openxmlformats.org/officeDocument/2006/customXml" ds:itemID="{BE112D48-B1DF-44EE-97CF-87FFBECB41D1}">
  <ds:schemaRefs/>
</ds:datastoreItem>
</file>

<file path=customXml/itemProps14.xml><?xml version="1.0" encoding="utf-8"?>
<ds:datastoreItem xmlns:ds="http://schemas.openxmlformats.org/officeDocument/2006/customXml" ds:itemID="{00AB761B-DED2-41D7-BA8F-148D83D7A467}">
  <ds:schemaRefs>
    <ds:schemaRef ds:uri="http://schemas.microsoft.com/sharepoint/v3/contenttype/forms"/>
  </ds:schemaRefs>
</ds:datastoreItem>
</file>

<file path=customXml/itemProps15.xml><?xml version="1.0" encoding="utf-8"?>
<ds:datastoreItem xmlns:ds="http://schemas.openxmlformats.org/officeDocument/2006/customXml" ds:itemID="{CC2A4009-6EF3-4F17-9A39-97E5229C43C7}">
  <ds:schemaRefs/>
</ds:datastoreItem>
</file>

<file path=customXml/itemProps2.xml><?xml version="1.0" encoding="utf-8"?>
<ds:datastoreItem xmlns:ds="http://schemas.openxmlformats.org/officeDocument/2006/customXml" ds:itemID="{0F343240-C004-4E4B-87DD-0FE27DD52740}">
  <ds:schemaRefs/>
</ds:datastoreItem>
</file>

<file path=customXml/itemProps3.xml><?xml version="1.0" encoding="utf-8"?>
<ds:datastoreItem xmlns:ds="http://schemas.openxmlformats.org/officeDocument/2006/customXml" ds:itemID="{D2B3EC35-B009-48FD-A2EA-6E1ADBE0A7C3}">
  <ds:schemaRefs/>
</ds:datastoreItem>
</file>

<file path=customXml/itemProps4.xml><?xml version="1.0" encoding="utf-8"?>
<ds:datastoreItem xmlns:ds="http://schemas.openxmlformats.org/officeDocument/2006/customXml" ds:itemID="{7165C951-3FAA-438B-A9B4-E718125E7D04}">
  <ds:schemaRefs>
    <ds:schemaRef ds:uri="http://purl.org/dc/dcmitype/"/>
    <ds:schemaRef ds:uri="http://purl.org/dc/elements/1.1/"/>
    <ds:schemaRef ds:uri="c00bac86-f0b0-4aa2-94bd-77f1d5948859"/>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89ac130c-7fb5-45d3-922d-e91aae499069"/>
    <ds:schemaRef ds:uri="http://schemas.microsoft.com/office/2006/metadata/properties"/>
    <ds:schemaRef ds:uri="http://www.w3.org/XML/1998/namespace"/>
  </ds:schemaRefs>
</ds:datastoreItem>
</file>

<file path=customXml/itemProps5.xml><?xml version="1.0" encoding="utf-8"?>
<ds:datastoreItem xmlns:ds="http://schemas.openxmlformats.org/officeDocument/2006/customXml" ds:itemID="{F20581F9-293B-4E1A-9A21-7E6B846CD060}">
  <ds:schemaRefs/>
</ds:datastoreItem>
</file>

<file path=customXml/itemProps6.xml><?xml version="1.0" encoding="utf-8"?>
<ds:datastoreItem xmlns:ds="http://schemas.openxmlformats.org/officeDocument/2006/customXml" ds:itemID="{BBE66ED8-951B-4761-962E-2726DD76AA4B}">
  <ds:schemaRefs/>
</ds:datastoreItem>
</file>

<file path=customXml/itemProps7.xml><?xml version="1.0" encoding="utf-8"?>
<ds:datastoreItem xmlns:ds="http://schemas.openxmlformats.org/officeDocument/2006/customXml" ds:itemID="{3F942355-4492-493E-BE67-255D002A50E1}">
  <ds:schemaRefs/>
</ds:datastoreItem>
</file>

<file path=customXml/itemProps8.xml><?xml version="1.0" encoding="utf-8"?>
<ds:datastoreItem xmlns:ds="http://schemas.openxmlformats.org/officeDocument/2006/customXml" ds:itemID="{BDC576C5-663F-4174-BC69-A7E2D238B7FE}">
  <ds:schemaRefs/>
</ds:datastoreItem>
</file>

<file path=customXml/itemProps9.xml><?xml version="1.0" encoding="utf-8"?>
<ds:datastoreItem xmlns:ds="http://schemas.openxmlformats.org/officeDocument/2006/customXml" ds:itemID="{22473D26-044B-4FD6-8EAF-6A30CFD19F4B}">
  <ds:schemaRefs/>
</ds:datastoreItem>
</file>

<file path=docProps/app.xml><?xml version="1.0" encoding="utf-8"?>
<Properties xmlns="http://schemas.openxmlformats.org/officeDocument/2006/extended-properties" xmlns:vt="http://schemas.openxmlformats.org/officeDocument/2006/docPropsVTypes">
  <Template>blank</Template>
  <TotalTime>1985</TotalTime>
  <Words>438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Adelle BS Office</vt:lpstr>
      <vt:lpstr>Arial</vt:lpstr>
      <vt:lpstr>Wingdings</vt:lpstr>
      <vt:lpstr>Courier New</vt:lpstr>
      <vt:lpstr>BESTSELLER </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goals</dc:title>
  <dc:creator>Emelie Ahlström</dc:creator>
  <cp:lastModifiedBy>Zahangir Alam</cp:lastModifiedBy>
  <cp:revision>28</cp:revision>
  <cp:lastPrinted>2024-02-19T11:09:26Z</cp:lastPrinted>
  <dcterms:created xsi:type="dcterms:W3CDTF">2022-03-30T08:40:07Z</dcterms:created>
  <dcterms:modified xsi:type="dcterms:W3CDTF">2024-02-20T03:54:17Z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TemplafyTimeStamp">
    <vt:lpwstr>2021-05-04T14:30:00.9962193</vt:lpwstr>
  </property>
  <property fmtid="{D5CDD505-2E9C-101B-9397-08002B2CF9AE}" pid="4" name="ContentTypeId">
    <vt:lpwstr>0x010100EB7A09207925894BAFBFB2E8872961B8</vt:lpwstr>
  </property>
</Properties>
</file>